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60" r:id="rId4"/>
    <p:sldId id="261" r:id="rId5"/>
    <p:sldId id="259" r:id="rId6"/>
    <p:sldId id="262" r:id="rId7"/>
    <p:sldId id="263" r:id="rId8"/>
    <p:sldId id="265" r:id="rId9"/>
    <p:sldId id="264" r:id="rId10"/>
    <p:sldId id="266" r:id="rId11"/>
    <p:sldId id="267" r:id="rId12"/>
    <p:sldId id="268" r:id="rId13"/>
    <p:sldId id="275" r:id="rId14"/>
    <p:sldId id="269" r:id="rId15"/>
    <p:sldId id="276" r:id="rId16"/>
    <p:sldId id="274" r:id="rId17"/>
    <p:sldId id="278" r:id="rId18"/>
    <p:sldId id="277" r:id="rId19"/>
    <p:sldId id="279" r:id="rId20"/>
    <p:sldId id="280" r:id="rId21"/>
    <p:sldId id="284" r:id="rId22"/>
    <p:sldId id="282" r:id="rId23"/>
    <p:sldId id="281" r:id="rId24"/>
    <p:sldId id="283" r:id="rId25"/>
    <p:sldId id="294" r:id="rId26"/>
    <p:sldId id="289" r:id="rId27"/>
    <p:sldId id="285" r:id="rId28"/>
    <p:sldId id="290" r:id="rId29"/>
    <p:sldId id="288" r:id="rId30"/>
    <p:sldId id="287" r:id="rId31"/>
    <p:sldId id="291" r:id="rId32"/>
    <p:sldId id="292" r:id="rId33"/>
    <p:sldId id="29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0" d="100"/>
          <a:sy n="70" d="100"/>
        </p:scale>
        <p:origin x="-13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2F5C2-03A5-4AA7-9282-37E7AB87F21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F7951C32-CC68-4354-B222-8C95D03EF710}">
      <dgm:prSet phldrT="[نص]" custT="1"/>
      <dgm:spPr/>
      <dgm:t>
        <a:bodyPr/>
        <a:lstStyle/>
        <a:p>
          <a:pPr rtl="1"/>
          <a:r>
            <a:rPr lang="ar-DZ" sz="3200" dirty="0">
              <a:cs typeface="AlHurraTxtBold" pitchFamily="2" charset="-78"/>
            </a:rPr>
            <a:t>وظيفة تكوينية</a:t>
          </a:r>
          <a:endParaRPr lang="fr-FR" sz="3200" dirty="0">
            <a:cs typeface="AlHurraTxtBold" pitchFamily="2" charset="-78"/>
          </a:endParaRPr>
        </a:p>
      </dgm:t>
    </dgm:pt>
    <dgm:pt modelId="{21A466B3-36D2-41A8-B310-D7546B484085}" type="parTrans" cxnId="{FF1235CC-0C37-478D-9B57-81288BBA2EBE}">
      <dgm:prSet/>
      <dgm:spPr/>
      <dgm:t>
        <a:bodyPr/>
        <a:lstStyle/>
        <a:p>
          <a:pPr rtl="1"/>
          <a:endParaRPr lang="fr-FR"/>
        </a:p>
      </dgm:t>
    </dgm:pt>
    <dgm:pt modelId="{40A8F4C5-97D8-4477-8BBD-0BC68B630171}" type="sibTrans" cxnId="{FF1235CC-0C37-478D-9B57-81288BBA2EBE}">
      <dgm:prSet/>
      <dgm:spPr/>
      <dgm:t>
        <a:bodyPr/>
        <a:lstStyle/>
        <a:p>
          <a:pPr rtl="1"/>
          <a:endParaRPr lang="fr-FR"/>
        </a:p>
      </dgm:t>
    </dgm:pt>
    <dgm:pt modelId="{37406D3D-1E38-497F-96AC-FE8666AE3659}">
      <dgm:prSet phldrT="[نص]" custT="1"/>
      <dgm:spPr/>
      <dgm:t>
        <a:bodyPr/>
        <a:lstStyle/>
        <a:p>
          <a:pPr algn="just" rtl="1"/>
          <a:r>
            <a:rPr lang="ar-DZ" sz="2800" b="1" dirty="0">
              <a:cs typeface="+mn-cs"/>
            </a:rPr>
            <a:t>باعتباره يساعد على المرونة في العمليات الذهنية وتوقد الدهن وعلى تقوية الذاكرة، ويقلص من الحجم الذي تحتاجه، كما يساعد على تنمية النباهة وعلى حل المشكلات.</a:t>
          </a:r>
          <a:endParaRPr lang="fr-FR" sz="2800" b="1" dirty="0">
            <a:cs typeface="+mn-cs"/>
          </a:endParaRPr>
        </a:p>
      </dgm:t>
    </dgm:pt>
    <dgm:pt modelId="{11A28281-09DF-4BB4-AB53-B8BB62CEF908}" type="parTrans" cxnId="{AE869E04-C720-46F8-A859-D6D726B94F15}">
      <dgm:prSet/>
      <dgm:spPr/>
      <dgm:t>
        <a:bodyPr/>
        <a:lstStyle/>
        <a:p>
          <a:pPr rtl="1"/>
          <a:endParaRPr lang="fr-FR"/>
        </a:p>
      </dgm:t>
    </dgm:pt>
    <dgm:pt modelId="{5B9BD32A-3559-43E4-A089-12231E81F9BE}" type="sibTrans" cxnId="{AE869E04-C720-46F8-A859-D6D726B94F15}">
      <dgm:prSet/>
      <dgm:spPr/>
      <dgm:t>
        <a:bodyPr/>
        <a:lstStyle/>
        <a:p>
          <a:pPr rtl="1"/>
          <a:endParaRPr lang="fr-FR"/>
        </a:p>
      </dgm:t>
    </dgm:pt>
    <dgm:pt modelId="{D805D821-0110-49BF-8B5E-6758200BF938}">
      <dgm:prSet phldrT="[نص]" custT="1"/>
      <dgm:spPr/>
      <dgm:t>
        <a:bodyPr/>
        <a:lstStyle/>
        <a:p>
          <a:pPr rtl="1"/>
          <a:r>
            <a:rPr lang="ar-DZ" sz="3200" dirty="0">
              <a:cs typeface="AlHurraTxtBold" pitchFamily="2" charset="-78"/>
            </a:rPr>
            <a:t>وظيفة بيداغوجية</a:t>
          </a:r>
          <a:endParaRPr lang="fr-FR" sz="3200" dirty="0">
            <a:cs typeface="AlHurraTxtBold" pitchFamily="2" charset="-78"/>
          </a:endParaRPr>
        </a:p>
      </dgm:t>
    </dgm:pt>
    <dgm:pt modelId="{F36CC53F-FFC3-436C-B9BE-8019BEFBA40E}" type="parTrans" cxnId="{AB844DDF-E55C-4A39-B843-20FBD39A1333}">
      <dgm:prSet/>
      <dgm:spPr/>
      <dgm:t>
        <a:bodyPr/>
        <a:lstStyle/>
        <a:p>
          <a:pPr rtl="1"/>
          <a:endParaRPr lang="fr-FR"/>
        </a:p>
      </dgm:t>
    </dgm:pt>
    <dgm:pt modelId="{51668AFE-E5E1-4AE1-8071-38B99D377B65}" type="sibTrans" cxnId="{AB844DDF-E55C-4A39-B843-20FBD39A1333}">
      <dgm:prSet/>
      <dgm:spPr/>
      <dgm:t>
        <a:bodyPr/>
        <a:lstStyle/>
        <a:p>
          <a:pPr rtl="1"/>
          <a:endParaRPr lang="fr-FR"/>
        </a:p>
      </dgm:t>
    </dgm:pt>
    <dgm:pt modelId="{85E49ABB-170D-42FF-9599-0D596906FAA1}">
      <dgm:prSet phldrT="[نص]" custT="1"/>
      <dgm:spPr/>
      <dgm:t>
        <a:bodyPr/>
        <a:lstStyle/>
        <a:p>
          <a:pPr algn="just" rtl="1"/>
          <a:r>
            <a:rPr lang="ar-DZ" sz="2800" b="1" dirty="0">
              <a:cs typeface="+mn-cs"/>
            </a:rPr>
            <a:t>باعتباره يسهل التعامل مع التقنيات وخواص العمليات الحسابية ويساعد على التجريب والتخمين، وتحسس نتيجة حساب / أو صحته. </a:t>
          </a:r>
          <a:endParaRPr lang="fr-FR" sz="2800" b="1" dirty="0">
            <a:cs typeface="+mn-cs"/>
          </a:endParaRPr>
        </a:p>
      </dgm:t>
    </dgm:pt>
    <dgm:pt modelId="{DB4D6B2E-FB7D-4206-95B1-51A798DD6FF5}" type="parTrans" cxnId="{F74B4035-D684-4C76-8563-5128CAA7D717}">
      <dgm:prSet/>
      <dgm:spPr/>
      <dgm:t>
        <a:bodyPr/>
        <a:lstStyle/>
        <a:p>
          <a:pPr rtl="1"/>
          <a:endParaRPr lang="fr-FR"/>
        </a:p>
      </dgm:t>
    </dgm:pt>
    <dgm:pt modelId="{4DA5D9B1-D52F-47E5-B8AD-5A9AE733CF85}" type="sibTrans" cxnId="{F74B4035-D684-4C76-8563-5128CAA7D717}">
      <dgm:prSet/>
      <dgm:spPr/>
      <dgm:t>
        <a:bodyPr/>
        <a:lstStyle/>
        <a:p>
          <a:pPr rtl="1"/>
          <a:endParaRPr lang="fr-FR"/>
        </a:p>
      </dgm:t>
    </dgm:pt>
    <dgm:pt modelId="{00C0333E-CDEF-4017-976D-1F120E915ED9}">
      <dgm:prSet phldrT="[نص]" custT="1"/>
      <dgm:spPr/>
      <dgm:t>
        <a:bodyPr/>
        <a:lstStyle/>
        <a:p>
          <a:pPr rtl="1"/>
          <a:r>
            <a:rPr lang="ar-DZ" sz="3200" dirty="0">
              <a:cs typeface="AlHurraTxtBold" pitchFamily="2" charset="-78"/>
            </a:rPr>
            <a:t>وظيفة اجتماعية</a:t>
          </a:r>
          <a:endParaRPr lang="fr-FR" sz="3200" dirty="0">
            <a:cs typeface="AlHurraTxtBold" pitchFamily="2" charset="-78"/>
          </a:endParaRPr>
        </a:p>
      </dgm:t>
    </dgm:pt>
    <dgm:pt modelId="{614C0D3B-9754-4A79-AE95-E78CF8FFA509}" type="parTrans" cxnId="{6C5FD015-83D3-4332-AD50-9740380F8F95}">
      <dgm:prSet/>
      <dgm:spPr/>
      <dgm:t>
        <a:bodyPr/>
        <a:lstStyle/>
        <a:p>
          <a:pPr rtl="1"/>
          <a:endParaRPr lang="fr-FR"/>
        </a:p>
      </dgm:t>
    </dgm:pt>
    <dgm:pt modelId="{D1E773AD-3F46-457A-82EE-D225710DC138}" type="sibTrans" cxnId="{6C5FD015-83D3-4332-AD50-9740380F8F95}">
      <dgm:prSet/>
      <dgm:spPr/>
      <dgm:t>
        <a:bodyPr/>
        <a:lstStyle/>
        <a:p>
          <a:pPr rtl="1"/>
          <a:endParaRPr lang="fr-FR"/>
        </a:p>
      </dgm:t>
    </dgm:pt>
    <dgm:pt modelId="{5F7E8BD9-0D11-49AF-97F0-D4EAF8B10D45}">
      <dgm:prSet phldrT="[نص]" custT="1"/>
      <dgm:spPr/>
      <dgm:t>
        <a:bodyPr/>
        <a:lstStyle/>
        <a:p>
          <a:pPr algn="just" rtl="1"/>
          <a:r>
            <a:rPr lang="ar-DZ" sz="2800" b="1" dirty="0">
              <a:solidFill>
                <a:schemeClr val="tx1"/>
              </a:solidFill>
              <a:cs typeface="+mn-cs"/>
            </a:rPr>
            <a:t>باعتباره يوفر وسائل فعالة في الحساب أمام وضعيات من الحياة اليومية من خلال إمكانية إيجاد النتيجة المضبوطة أو نتيجة تقريبية.</a:t>
          </a:r>
          <a:endParaRPr lang="fr-FR" sz="2800" b="1" dirty="0">
            <a:solidFill>
              <a:schemeClr val="tx1"/>
            </a:solidFill>
            <a:cs typeface="+mn-cs"/>
          </a:endParaRPr>
        </a:p>
      </dgm:t>
    </dgm:pt>
    <dgm:pt modelId="{4B6DBE7E-07CA-4C31-A78A-E1F3EC5FCFF9}" type="parTrans" cxnId="{4D87C4AE-D5F1-4CEF-AAAC-ED42C1AD9EC1}">
      <dgm:prSet/>
      <dgm:spPr/>
      <dgm:t>
        <a:bodyPr/>
        <a:lstStyle/>
        <a:p>
          <a:pPr rtl="1"/>
          <a:endParaRPr lang="fr-FR"/>
        </a:p>
      </dgm:t>
    </dgm:pt>
    <dgm:pt modelId="{88A63B39-48C8-46C1-B25C-D42D966C0F49}" type="sibTrans" cxnId="{4D87C4AE-D5F1-4CEF-AAAC-ED42C1AD9EC1}">
      <dgm:prSet/>
      <dgm:spPr/>
      <dgm:t>
        <a:bodyPr/>
        <a:lstStyle/>
        <a:p>
          <a:pPr rtl="1"/>
          <a:endParaRPr lang="fr-FR"/>
        </a:p>
      </dgm:t>
    </dgm:pt>
    <dgm:pt modelId="{6C74E411-CC17-46AD-A43C-0E0CB0393AF5}" type="pres">
      <dgm:prSet presAssocID="{F652F5C2-03A5-4AA7-9282-37E7AB87F21B}" presName="Name0" presStyleCnt="0">
        <dgm:presLayoutVars>
          <dgm:dir val="rev"/>
          <dgm:animLvl val="lvl"/>
          <dgm:resizeHandles val="exact"/>
        </dgm:presLayoutVars>
      </dgm:prSet>
      <dgm:spPr/>
      <dgm:t>
        <a:bodyPr/>
        <a:lstStyle/>
        <a:p>
          <a:endParaRPr lang="fr-FR"/>
        </a:p>
      </dgm:t>
    </dgm:pt>
    <dgm:pt modelId="{7D35EF99-5B0F-47AF-B876-3709ABD696AD}" type="pres">
      <dgm:prSet presAssocID="{F7951C32-CC68-4354-B222-8C95D03EF710}" presName="linNode" presStyleCnt="0"/>
      <dgm:spPr/>
    </dgm:pt>
    <dgm:pt modelId="{C68759F6-70E4-49A7-8C96-73609369FF14}" type="pres">
      <dgm:prSet presAssocID="{F7951C32-CC68-4354-B222-8C95D03EF710}" presName="parentText" presStyleLbl="node1" presStyleIdx="0" presStyleCnt="3" custScaleX="77905" custScaleY="69098" custLinFactNeighborX="4715" custLinFactNeighborY="-229">
        <dgm:presLayoutVars>
          <dgm:chMax val="1"/>
          <dgm:bulletEnabled val="1"/>
        </dgm:presLayoutVars>
      </dgm:prSet>
      <dgm:spPr/>
      <dgm:t>
        <a:bodyPr/>
        <a:lstStyle/>
        <a:p>
          <a:endParaRPr lang="fr-FR"/>
        </a:p>
      </dgm:t>
    </dgm:pt>
    <dgm:pt modelId="{D9F6D55C-5912-427C-A5E0-A9CE48E895CD}" type="pres">
      <dgm:prSet presAssocID="{F7951C32-CC68-4354-B222-8C95D03EF710}" presName="descendantText" presStyleLbl="alignAccFollowNode1" presStyleIdx="0" presStyleCnt="3" custScaleX="123364" custScaleY="104722">
        <dgm:presLayoutVars>
          <dgm:bulletEnabled val="1"/>
        </dgm:presLayoutVars>
      </dgm:prSet>
      <dgm:spPr/>
      <dgm:t>
        <a:bodyPr/>
        <a:lstStyle/>
        <a:p>
          <a:endParaRPr lang="fr-FR"/>
        </a:p>
      </dgm:t>
    </dgm:pt>
    <dgm:pt modelId="{CBC30785-E434-4B94-9096-B45BE2050800}" type="pres">
      <dgm:prSet presAssocID="{40A8F4C5-97D8-4477-8BBD-0BC68B630171}" presName="sp" presStyleCnt="0"/>
      <dgm:spPr/>
    </dgm:pt>
    <dgm:pt modelId="{C4439087-1614-4A11-8183-EBC5E5BB72F6}" type="pres">
      <dgm:prSet presAssocID="{D805D821-0110-49BF-8B5E-6758200BF938}" presName="linNode" presStyleCnt="0"/>
      <dgm:spPr/>
    </dgm:pt>
    <dgm:pt modelId="{65CD859B-A0BD-4973-A478-74163BE54E39}" type="pres">
      <dgm:prSet presAssocID="{D805D821-0110-49BF-8B5E-6758200BF938}" presName="parentText" presStyleLbl="node1" presStyleIdx="1" presStyleCnt="3" custScaleX="77905" custScaleY="69098">
        <dgm:presLayoutVars>
          <dgm:chMax val="1"/>
          <dgm:bulletEnabled val="1"/>
        </dgm:presLayoutVars>
      </dgm:prSet>
      <dgm:spPr/>
      <dgm:t>
        <a:bodyPr/>
        <a:lstStyle/>
        <a:p>
          <a:endParaRPr lang="fr-FR"/>
        </a:p>
      </dgm:t>
    </dgm:pt>
    <dgm:pt modelId="{1A698196-C4EC-4F12-BEF1-2C7FEF5D981C}" type="pres">
      <dgm:prSet presAssocID="{D805D821-0110-49BF-8B5E-6758200BF938}" presName="descendantText" presStyleLbl="alignAccFollowNode1" presStyleIdx="1" presStyleCnt="3" custScaleX="125633">
        <dgm:presLayoutVars>
          <dgm:bulletEnabled val="1"/>
        </dgm:presLayoutVars>
      </dgm:prSet>
      <dgm:spPr/>
      <dgm:t>
        <a:bodyPr/>
        <a:lstStyle/>
        <a:p>
          <a:endParaRPr lang="fr-FR"/>
        </a:p>
      </dgm:t>
    </dgm:pt>
    <dgm:pt modelId="{EEBCF26A-2DC3-4E0F-9977-7F312B5C7F5E}" type="pres">
      <dgm:prSet presAssocID="{51668AFE-E5E1-4AE1-8071-38B99D377B65}" presName="sp" presStyleCnt="0"/>
      <dgm:spPr/>
    </dgm:pt>
    <dgm:pt modelId="{309A7327-313A-4E41-80F6-6421EFD25E3E}" type="pres">
      <dgm:prSet presAssocID="{00C0333E-CDEF-4017-976D-1F120E915ED9}" presName="linNode" presStyleCnt="0"/>
      <dgm:spPr/>
    </dgm:pt>
    <dgm:pt modelId="{CBE4F660-3ED8-4C91-BE99-D6D318886BA7}" type="pres">
      <dgm:prSet presAssocID="{00C0333E-CDEF-4017-976D-1F120E915ED9}" presName="parentText" presStyleLbl="node1" presStyleIdx="2" presStyleCnt="3" custScaleX="77905" custScaleY="72150">
        <dgm:presLayoutVars>
          <dgm:chMax val="1"/>
          <dgm:bulletEnabled val="1"/>
        </dgm:presLayoutVars>
      </dgm:prSet>
      <dgm:spPr/>
      <dgm:t>
        <a:bodyPr/>
        <a:lstStyle/>
        <a:p>
          <a:endParaRPr lang="fr-FR"/>
        </a:p>
      </dgm:t>
    </dgm:pt>
    <dgm:pt modelId="{197E340C-3086-438A-BA38-946CF0E52927}" type="pres">
      <dgm:prSet presAssocID="{00C0333E-CDEF-4017-976D-1F120E915ED9}" presName="descendantText" presStyleLbl="alignAccFollowNode1" presStyleIdx="2" presStyleCnt="3" custScaleX="125472">
        <dgm:presLayoutVars>
          <dgm:bulletEnabled val="1"/>
        </dgm:presLayoutVars>
      </dgm:prSet>
      <dgm:spPr/>
      <dgm:t>
        <a:bodyPr/>
        <a:lstStyle/>
        <a:p>
          <a:endParaRPr lang="fr-FR"/>
        </a:p>
      </dgm:t>
    </dgm:pt>
  </dgm:ptLst>
  <dgm:cxnLst>
    <dgm:cxn modelId="{AB844DDF-E55C-4A39-B843-20FBD39A1333}" srcId="{F652F5C2-03A5-4AA7-9282-37E7AB87F21B}" destId="{D805D821-0110-49BF-8B5E-6758200BF938}" srcOrd="1" destOrd="0" parTransId="{F36CC53F-FFC3-436C-B9BE-8019BEFBA40E}" sibTransId="{51668AFE-E5E1-4AE1-8071-38B99D377B65}"/>
    <dgm:cxn modelId="{32549598-631A-46A7-AB94-C81446121FF6}" type="presOf" srcId="{D805D821-0110-49BF-8B5E-6758200BF938}" destId="{65CD859B-A0BD-4973-A478-74163BE54E39}" srcOrd="0" destOrd="0" presId="urn:microsoft.com/office/officeart/2005/8/layout/vList5"/>
    <dgm:cxn modelId="{4D87C4AE-D5F1-4CEF-AAAC-ED42C1AD9EC1}" srcId="{00C0333E-CDEF-4017-976D-1F120E915ED9}" destId="{5F7E8BD9-0D11-49AF-97F0-D4EAF8B10D45}" srcOrd="0" destOrd="0" parTransId="{4B6DBE7E-07CA-4C31-A78A-E1F3EC5FCFF9}" sibTransId="{88A63B39-48C8-46C1-B25C-D42D966C0F49}"/>
    <dgm:cxn modelId="{6D36A256-73A4-4D7D-BE95-EEB4E5F4E090}" type="presOf" srcId="{00C0333E-CDEF-4017-976D-1F120E915ED9}" destId="{CBE4F660-3ED8-4C91-BE99-D6D318886BA7}" srcOrd="0" destOrd="0" presId="urn:microsoft.com/office/officeart/2005/8/layout/vList5"/>
    <dgm:cxn modelId="{AFFD3CAF-BC10-4BE1-B735-002D3497870E}" type="presOf" srcId="{85E49ABB-170D-42FF-9599-0D596906FAA1}" destId="{1A698196-C4EC-4F12-BEF1-2C7FEF5D981C}" srcOrd="0" destOrd="0" presId="urn:microsoft.com/office/officeart/2005/8/layout/vList5"/>
    <dgm:cxn modelId="{F74B4035-D684-4C76-8563-5128CAA7D717}" srcId="{D805D821-0110-49BF-8B5E-6758200BF938}" destId="{85E49ABB-170D-42FF-9599-0D596906FAA1}" srcOrd="0" destOrd="0" parTransId="{DB4D6B2E-FB7D-4206-95B1-51A798DD6FF5}" sibTransId="{4DA5D9B1-D52F-47E5-B8AD-5A9AE733CF85}"/>
    <dgm:cxn modelId="{FF1235CC-0C37-478D-9B57-81288BBA2EBE}" srcId="{F652F5C2-03A5-4AA7-9282-37E7AB87F21B}" destId="{F7951C32-CC68-4354-B222-8C95D03EF710}" srcOrd="0" destOrd="0" parTransId="{21A466B3-36D2-41A8-B310-D7546B484085}" sibTransId="{40A8F4C5-97D8-4477-8BBD-0BC68B630171}"/>
    <dgm:cxn modelId="{7FC5D7FA-B202-44E2-86E5-CDBCAB32DD98}" type="presOf" srcId="{37406D3D-1E38-497F-96AC-FE8666AE3659}" destId="{D9F6D55C-5912-427C-A5E0-A9CE48E895CD}" srcOrd="0" destOrd="0" presId="urn:microsoft.com/office/officeart/2005/8/layout/vList5"/>
    <dgm:cxn modelId="{6C5FD015-83D3-4332-AD50-9740380F8F95}" srcId="{F652F5C2-03A5-4AA7-9282-37E7AB87F21B}" destId="{00C0333E-CDEF-4017-976D-1F120E915ED9}" srcOrd="2" destOrd="0" parTransId="{614C0D3B-9754-4A79-AE95-E78CF8FFA509}" sibTransId="{D1E773AD-3F46-457A-82EE-D225710DC138}"/>
    <dgm:cxn modelId="{4A76E3D8-BFEF-444C-9363-325E4FF4DBEC}" type="presOf" srcId="{F652F5C2-03A5-4AA7-9282-37E7AB87F21B}" destId="{6C74E411-CC17-46AD-A43C-0E0CB0393AF5}" srcOrd="0" destOrd="0" presId="urn:microsoft.com/office/officeart/2005/8/layout/vList5"/>
    <dgm:cxn modelId="{F8D58CF0-B8BA-49BA-801C-07A229607DC3}" type="presOf" srcId="{F7951C32-CC68-4354-B222-8C95D03EF710}" destId="{C68759F6-70E4-49A7-8C96-73609369FF14}" srcOrd="0" destOrd="0" presId="urn:microsoft.com/office/officeart/2005/8/layout/vList5"/>
    <dgm:cxn modelId="{AE869E04-C720-46F8-A859-D6D726B94F15}" srcId="{F7951C32-CC68-4354-B222-8C95D03EF710}" destId="{37406D3D-1E38-497F-96AC-FE8666AE3659}" srcOrd="0" destOrd="0" parTransId="{11A28281-09DF-4BB4-AB53-B8BB62CEF908}" sibTransId="{5B9BD32A-3559-43E4-A089-12231E81F9BE}"/>
    <dgm:cxn modelId="{4EEBCDDC-5062-4830-8376-D67B803B3F05}" type="presOf" srcId="{5F7E8BD9-0D11-49AF-97F0-D4EAF8B10D45}" destId="{197E340C-3086-438A-BA38-946CF0E52927}" srcOrd="0" destOrd="0" presId="urn:microsoft.com/office/officeart/2005/8/layout/vList5"/>
    <dgm:cxn modelId="{5AB71272-01DF-499D-ABF3-982609D13413}" type="presParOf" srcId="{6C74E411-CC17-46AD-A43C-0E0CB0393AF5}" destId="{7D35EF99-5B0F-47AF-B876-3709ABD696AD}" srcOrd="0" destOrd="0" presId="urn:microsoft.com/office/officeart/2005/8/layout/vList5"/>
    <dgm:cxn modelId="{CEF93AC7-6BD8-4D0D-A1CD-17279C395624}" type="presParOf" srcId="{7D35EF99-5B0F-47AF-B876-3709ABD696AD}" destId="{C68759F6-70E4-49A7-8C96-73609369FF14}" srcOrd="0" destOrd="0" presId="urn:microsoft.com/office/officeart/2005/8/layout/vList5"/>
    <dgm:cxn modelId="{80E065CE-6D95-402C-B17C-288D392676D5}" type="presParOf" srcId="{7D35EF99-5B0F-47AF-B876-3709ABD696AD}" destId="{D9F6D55C-5912-427C-A5E0-A9CE48E895CD}" srcOrd="1" destOrd="0" presId="urn:microsoft.com/office/officeart/2005/8/layout/vList5"/>
    <dgm:cxn modelId="{30DEDB4A-1780-4CAF-9B2F-D8933B3EBEDB}" type="presParOf" srcId="{6C74E411-CC17-46AD-A43C-0E0CB0393AF5}" destId="{CBC30785-E434-4B94-9096-B45BE2050800}" srcOrd="1" destOrd="0" presId="urn:microsoft.com/office/officeart/2005/8/layout/vList5"/>
    <dgm:cxn modelId="{5224498B-382E-4FE3-9394-B664EA0B26CB}" type="presParOf" srcId="{6C74E411-CC17-46AD-A43C-0E0CB0393AF5}" destId="{C4439087-1614-4A11-8183-EBC5E5BB72F6}" srcOrd="2" destOrd="0" presId="urn:microsoft.com/office/officeart/2005/8/layout/vList5"/>
    <dgm:cxn modelId="{B2210BE1-6915-4CA6-AE65-D0DC988B3DCC}" type="presParOf" srcId="{C4439087-1614-4A11-8183-EBC5E5BB72F6}" destId="{65CD859B-A0BD-4973-A478-74163BE54E39}" srcOrd="0" destOrd="0" presId="urn:microsoft.com/office/officeart/2005/8/layout/vList5"/>
    <dgm:cxn modelId="{E23E7BFA-156E-4EEA-9665-B38722E019FB}" type="presParOf" srcId="{C4439087-1614-4A11-8183-EBC5E5BB72F6}" destId="{1A698196-C4EC-4F12-BEF1-2C7FEF5D981C}" srcOrd="1" destOrd="0" presId="urn:microsoft.com/office/officeart/2005/8/layout/vList5"/>
    <dgm:cxn modelId="{60A80A17-6133-44F3-9BF4-314187E88A24}" type="presParOf" srcId="{6C74E411-CC17-46AD-A43C-0E0CB0393AF5}" destId="{EEBCF26A-2DC3-4E0F-9977-7F312B5C7F5E}" srcOrd="3" destOrd="0" presId="urn:microsoft.com/office/officeart/2005/8/layout/vList5"/>
    <dgm:cxn modelId="{B8027242-5321-46FC-B566-170365891B09}" type="presParOf" srcId="{6C74E411-CC17-46AD-A43C-0E0CB0393AF5}" destId="{309A7327-313A-4E41-80F6-6421EFD25E3E}" srcOrd="4" destOrd="0" presId="urn:microsoft.com/office/officeart/2005/8/layout/vList5"/>
    <dgm:cxn modelId="{30197FB5-1353-4F57-A940-801807237821}" type="presParOf" srcId="{309A7327-313A-4E41-80F6-6421EFD25E3E}" destId="{CBE4F660-3ED8-4C91-BE99-D6D318886BA7}" srcOrd="0" destOrd="0" presId="urn:microsoft.com/office/officeart/2005/8/layout/vList5"/>
    <dgm:cxn modelId="{8A334A71-36D6-44FD-8A32-9A11396C7316}" type="presParOf" srcId="{309A7327-313A-4E41-80F6-6421EFD25E3E}" destId="{197E340C-3086-438A-BA38-946CF0E529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6D55C-5912-427C-A5E0-A9CE48E895CD}">
      <dsp:nvSpPr>
        <dsp:cNvPr id="0" name=""/>
        <dsp:cNvSpPr/>
      </dsp:nvSpPr>
      <dsp:spPr>
        <a:xfrm rot="16200000">
          <a:off x="2430195" y="-2430082"/>
          <a:ext cx="1675109" cy="65353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rtl="1">
            <a:lnSpc>
              <a:spcPct val="90000"/>
            </a:lnSpc>
            <a:spcBef>
              <a:spcPct val="0"/>
            </a:spcBef>
            <a:spcAft>
              <a:spcPct val="15000"/>
            </a:spcAft>
            <a:buChar char="••"/>
          </a:pPr>
          <a:r>
            <a:rPr lang="ar-DZ" sz="2800" b="1" kern="1200" dirty="0">
              <a:cs typeface="+mn-cs"/>
            </a:rPr>
            <a:t>باعتباره يساعد على المرونة في العمليات الذهنية وتوقد الدهن وعلى تقوية الذاكرة، ويقلص من الحجم الذي تحتاجه، كما يساعد على تنمية النباهة وعلى حل المشكلات.</a:t>
          </a:r>
          <a:endParaRPr lang="fr-FR" sz="2800" b="1" kern="1200" dirty="0">
            <a:cs typeface="+mn-cs"/>
          </a:endParaRPr>
        </a:p>
      </dsp:txBody>
      <dsp:txXfrm rot="5400000">
        <a:off x="81867" y="81790"/>
        <a:ext cx="6453538" cy="1511565"/>
      </dsp:txXfrm>
    </dsp:sp>
    <dsp:sp modelId="{C68759F6-70E4-49A7-8C96-73609369FF14}">
      <dsp:nvSpPr>
        <dsp:cNvPr id="0" name=""/>
        <dsp:cNvSpPr/>
      </dsp:nvSpPr>
      <dsp:spPr>
        <a:xfrm>
          <a:off x="6535500" y="142196"/>
          <a:ext cx="2321483" cy="13815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ar-DZ" sz="3200" kern="1200" dirty="0">
              <a:cs typeface="AlHurraTxtBold" pitchFamily="2" charset="-78"/>
            </a:rPr>
            <a:t>وظيفة تكوينية</a:t>
          </a:r>
          <a:endParaRPr lang="fr-FR" sz="3200" kern="1200" dirty="0">
            <a:cs typeface="AlHurraTxtBold" pitchFamily="2" charset="-78"/>
          </a:endParaRPr>
        </a:p>
      </dsp:txBody>
      <dsp:txXfrm>
        <a:off x="6602944" y="209640"/>
        <a:ext cx="2186595" cy="1246706"/>
      </dsp:txXfrm>
    </dsp:sp>
    <dsp:sp modelId="{1A698196-C4EC-4F12-BEF1-2C7FEF5D981C}">
      <dsp:nvSpPr>
        <dsp:cNvPr id="0" name=""/>
        <dsp:cNvSpPr/>
      </dsp:nvSpPr>
      <dsp:spPr>
        <a:xfrm rot="16200000">
          <a:off x="2484600" y="-707662"/>
          <a:ext cx="1599577" cy="6565103"/>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rtl="1">
            <a:lnSpc>
              <a:spcPct val="90000"/>
            </a:lnSpc>
            <a:spcBef>
              <a:spcPct val="0"/>
            </a:spcBef>
            <a:spcAft>
              <a:spcPct val="15000"/>
            </a:spcAft>
            <a:buChar char="••"/>
          </a:pPr>
          <a:r>
            <a:rPr lang="ar-DZ" sz="2800" b="1" kern="1200" dirty="0">
              <a:cs typeface="+mn-cs"/>
            </a:rPr>
            <a:t>باعتباره يسهل التعامل مع التقنيات وخواص العمليات الحسابية ويساعد على التجريب والتخمين، وتحسس نتيجة حساب / أو صحته. </a:t>
          </a:r>
          <a:endParaRPr lang="fr-FR" sz="2800" b="1" kern="1200" dirty="0">
            <a:cs typeface="+mn-cs"/>
          </a:endParaRPr>
        </a:p>
      </dsp:txBody>
      <dsp:txXfrm rot="5400000">
        <a:off x="79923" y="1853185"/>
        <a:ext cx="6487018" cy="1443407"/>
      </dsp:txXfrm>
    </dsp:sp>
    <dsp:sp modelId="{65CD859B-A0BD-4973-A478-74163BE54E39}">
      <dsp:nvSpPr>
        <dsp:cNvPr id="0" name=""/>
        <dsp:cNvSpPr/>
      </dsp:nvSpPr>
      <dsp:spPr>
        <a:xfrm>
          <a:off x="6566940" y="1884092"/>
          <a:ext cx="2289948" cy="138159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ar-DZ" sz="3200" kern="1200" dirty="0">
              <a:cs typeface="AlHurraTxtBold" pitchFamily="2" charset="-78"/>
            </a:rPr>
            <a:t>وظيفة بيداغوجية</a:t>
          </a:r>
          <a:endParaRPr lang="fr-FR" sz="3200" kern="1200" dirty="0">
            <a:cs typeface="AlHurraTxtBold" pitchFamily="2" charset="-78"/>
          </a:endParaRPr>
        </a:p>
      </dsp:txBody>
      <dsp:txXfrm>
        <a:off x="6634384" y="1951536"/>
        <a:ext cx="2155060" cy="1246706"/>
      </dsp:txXfrm>
    </dsp:sp>
    <dsp:sp modelId="{197E340C-3086-438A-BA38-946CF0E52927}">
      <dsp:nvSpPr>
        <dsp:cNvPr id="0" name=""/>
        <dsp:cNvSpPr/>
      </dsp:nvSpPr>
      <dsp:spPr>
        <a:xfrm rot="16200000">
          <a:off x="2482908" y="992622"/>
          <a:ext cx="1599577" cy="656363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rtl="1">
            <a:lnSpc>
              <a:spcPct val="90000"/>
            </a:lnSpc>
            <a:spcBef>
              <a:spcPct val="0"/>
            </a:spcBef>
            <a:spcAft>
              <a:spcPct val="15000"/>
            </a:spcAft>
            <a:buChar char="••"/>
          </a:pPr>
          <a:r>
            <a:rPr lang="ar-DZ" sz="2800" b="1" kern="1200" dirty="0">
              <a:solidFill>
                <a:schemeClr val="tx1"/>
              </a:solidFill>
              <a:cs typeface="+mn-cs"/>
            </a:rPr>
            <a:t>باعتباره يوفر وسائل فعالة في الحساب أمام وضعيات من الحياة اليومية من خلال إمكانية إيجاد النتيجة المضبوطة أو نتيجة تقريبية.</a:t>
          </a:r>
          <a:endParaRPr lang="fr-FR" sz="2800" b="1" kern="1200" dirty="0">
            <a:solidFill>
              <a:schemeClr val="tx1"/>
            </a:solidFill>
            <a:cs typeface="+mn-cs"/>
          </a:endParaRPr>
        </a:p>
      </dsp:txBody>
      <dsp:txXfrm rot="5400000">
        <a:off x="78964" y="3552737"/>
        <a:ext cx="6485551" cy="1443407"/>
      </dsp:txXfrm>
    </dsp:sp>
    <dsp:sp modelId="{CBE4F660-3ED8-4C91-BE99-D6D318886BA7}">
      <dsp:nvSpPr>
        <dsp:cNvPr id="0" name=""/>
        <dsp:cNvSpPr/>
      </dsp:nvSpPr>
      <dsp:spPr>
        <a:xfrm>
          <a:off x="6564515" y="3553130"/>
          <a:ext cx="2292374" cy="14426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ar-DZ" sz="3200" kern="1200" dirty="0">
              <a:cs typeface="AlHurraTxtBold" pitchFamily="2" charset="-78"/>
            </a:rPr>
            <a:t>وظيفة اجتماعية</a:t>
          </a:r>
          <a:endParaRPr lang="fr-FR" sz="3200" kern="1200" dirty="0">
            <a:cs typeface="AlHurraTxtBold" pitchFamily="2" charset="-78"/>
          </a:endParaRPr>
        </a:p>
      </dsp:txBody>
      <dsp:txXfrm>
        <a:off x="6634938" y="3623553"/>
        <a:ext cx="2151528" cy="13017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7DD4E10-8765-40BC-B880-756F752160B3}" type="datetimeFigureOut">
              <a:rPr lang="fr-FR" smtClean="0"/>
              <a:t>21/09/2016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236713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DD4E10-8765-40BC-B880-756F752160B3}" type="datetimeFigureOut">
              <a:rPr lang="fr-FR" smtClean="0"/>
              <a:t>21/09/2016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268369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DD4E10-8765-40BC-B880-756F752160B3}" type="datetimeFigureOut">
              <a:rPr lang="fr-FR" smtClean="0"/>
              <a:t>21/09/2016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264689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DD4E10-8765-40BC-B880-756F752160B3}" type="datetimeFigureOut">
              <a:rPr lang="fr-FR" smtClean="0"/>
              <a:t>21/09/2016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286833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F7DD4E10-8765-40BC-B880-756F752160B3}" type="datetimeFigureOut">
              <a:rPr lang="fr-FR" smtClean="0"/>
              <a:t>21/09/2016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349453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7DD4E10-8765-40BC-B880-756F752160B3}" type="datetimeFigureOut">
              <a:rPr lang="fr-FR" smtClean="0"/>
              <a:t>21/09/2016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305312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7DD4E10-8765-40BC-B880-756F752160B3}" type="datetimeFigureOut">
              <a:rPr lang="fr-FR" smtClean="0"/>
              <a:t>21/09/2016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376315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F7DD4E10-8765-40BC-B880-756F752160B3}" type="datetimeFigureOut">
              <a:rPr lang="fr-FR" smtClean="0"/>
              <a:t>21/09/2016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215249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D4E10-8765-40BC-B880-756F752160B3}" type="datetimeFigureOut">
              <a:rPr lang="fr-FR" smtClean="0"/>
              <a:t>21/09/2016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355376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7DD4E10-8765-40BC-B880-756F752160B3}" type="datetimeFigureOut">
              <a:rPr lang="fr-FR" smtClean="0"/>
              <a:t>21/09/2016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22116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7DD4E10-8765-40BC-B880-756F752160B3}" type="datetimeFigureOut">
              <a:rPr lang="fr-FR" smtClean="0"/>
              <a:t>21/09/2016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FE4596-F511-47D4-8F13-F7C863FD53FB}" type="slidenum">
              <a:rPr lang="fr-FR" smtClean="0"/>
              <a:t>‹N°›</a:t>
            </a:fld>
            <a:endParaRPr lang="fr-FR"/>
          </a:p>
        </p:txBody>
      </p:sp>
    </p:spTree>
    <p:extLst>
      <p:ext uri="{BB962C8B-B14F-4D97-AF65-F5344CB8AC3E}">
        <p14:creationId xmlns:p14="http://schemas.microsoft.com/office/powerpoint/2010/main" val="154079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D4E10-8765-40BC-B880-756F752160B3}" type="datetimeFigureOut">
              <a:rPr lang="fr-FR" smtClean="0"/>
              <a:t>21/09/2016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E4596-F511-47D4-8F13-F7C863FD53FB}" type="slidenum">
              <a:rPr lang="fr-FR" smtClean="0"/>
              <a:t>‹N°›</a:t>
            </a:fld>
            <a:endParaRPr lang="fr-FR"/>
          </a:p>
        </p:txBody>
      </p:sp>
    </p:spTree>
    <p:extLst>
      <p:ext uri="{BB962C8B-B14F-4D97-AF65-F5344CB8AC3E}">
        <p14:creationId xmlns:p14="http://schemas.microsoft.com/office/powerpoint/2010/main" val="1949558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مستطيل 10"/>
          <p:cNvSpPr/>
          <p:nvPr/>
        </p:nvSpPr>
        <p:spPr>
          <a:xfrm>
            <a:off x="119268" y="2846770"/>
            <a:ext cx="8971722" cy="1323439"/>
          </a:xfrm>
          <a:prstGeom prst="rect">
            <a:avLst/>
          </a:prstGeom>
        </p:spPr>
        <p:txBody>
          <a:bodyPr wrap="square">
            <a:spAutoFit/>
          </a:bodyPr>
          <a:lstStyle/>
          <a:p>
            <a:pPr algn="ctr" rtl="1"/>
            <a:r>
              <a:rPr lang="ar-DZ" sz="8000" b="1" u="sng" dirty="0">
                <a:ln w="57150" cmpd="sng">
                  <a:solidFill>
                    <a:sysClr val="windowText" lastClr="000000">
                      <a:alpha val="55000"/>
                    </a:sysClr>
                  </a:solidFill>
                  <a:prstDash val="solid"/>
                </a:ln>
                <a:solidFill>
                  <a:srgbClr val="FFFF00"/>
                </a:solidFill>
                <a:effectLst>
                  <a:glow rad="228600">
                    <a:schemeClr val="accent2">
                      <a:satMod val="175000"/>
                      <a:alpha val="40000"/>
                    </a:schemeClr>
                  </a:glow>
                  <a:innerShdw blurRad="101600" dist="76200" dir="5400000">
                    <a:schemeClr val="accent1">
                      <a:satMod val="190000"/>
                      <a:tint val="100000"/>
                      <a:alpha val="74000"/>
                    </a:schemeClr>
                  </a:innerShdw>
                </a:effectLst>
                <a:cs typeface="Al-Hadith1" pitchFamily="2" charset="-78"/>
              </a:rPr>
              <a:t>بسم الله الرحمن الرحيم</a:t>
            </a:r>
            <a:endParaRPr lang="fr-FR" sz="8000" dirty="0"/>
          </a:p>
        </p:txBody>
      </p:sp>
    </p:spTree>
    <p:extLst>
      <p:ext uri="{BB962C8B-B14F-4D97-AF65-F5344CB8AC3E}">
        <p14:creationId xmlns:p14="http://schemas.microsoft.com/office/powerpoint/2010/main" val="725962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gner un rectangle avec un coin diagonal 9"/>
          <p:cNvSpPr/>
          <p:nvPr/>
        </p:nvSpPr>
        <p:spPr>
          <a:xfrm>
            <a:off x="8104622" y="466113"/>
            <a:ext cx="839537" cy="718545"/>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13"/>
          <p:cNvSpPr/>
          <p:nvPr/>
        </p:nvSpPr>
        <p:spPr>
          <a:xfrm>
            <a:off x="4108174" y="464659"/>
            <a:ext cx="3981202"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4000" b="1" dirty="0">
                <a:solidFill>
                  <a:srgbClr val="C00000"/>
                </a:solidFill>
                <a:effectLst>
                  <a:outerShdw blurRad="38100" dist="38100" dir="2700000" algn="tl">
                    <a:srgbClr val="000000">
                      <a:alpha val="43137"/>
                    </a:srgbClr>
                  </a:outerShdw>
                </a:effectLst>
              </a:rPr>
              <a:t>أنشطة التعلم</a:t>
            </a:r>
            <a:endParaRPr lang="fr-FR" sz="4000" b="1" dirty="0">
              <a:solidFill>
                <a:srgbClr val="C00000"/>
              </a:solidFill>
              <a:effectLst>
                <a:outerShdw blurRad="38100" dist="38100" dir="2700000" algn="tl">
                  <a:srgbClr val="000000">
                    <a:alpha val="43137"/>
                  </a:srgbClr>
                </a:outerShdw>
              </a:effectLst>
            </a:endParaRPr>
          </a:p>
        </p:txBody>
      </p:sp>
      <p:sp>
        <p:nvSpPr>
          <p:cNvPr id="7" name="سهم: منحني 6"/>
          <p:cNvSpPr/>
          <p:nvPr/>
        </p:nvSpPr>
        <p:spPr>
          <a:xfrm rot="10800000">
            <a:off x="6451176" y="1184658"/>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مستطيل: زوايا مستديرة 7"/>
          <p:cNvSpPr/>
          <p:nvPr/>
        </p:nvSpPr>
        <p:spPr>
          <a:xfrm>
            <a:off x="172278" y="2266117"/>
            <a:ext cx="8786191" cy="4346714"/>
          </a:xfrm>
          <a:prstGeom prst="roundRect">
            <a:avLst/>
          </a:prstGeom>
          <a:solidFill>
            <a:schemeClr val="accent2">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المصطلح يتكون من لفظين </a:t>
            </a:r>
            <a:r>
              <a:rPr lang="ar-DZ" sz="3200" b="1" dirty="0" smtClean="0">
                <a:solidFill>
                  <a:srgbClr val="FF0000"/>
                </a:solidFill>
              </a:rPr>
              <a:t>«الوضعية» </a:t>
            </a:r>
            <a:r>
              <a:rPr lang="ar-DZ" sz="3200" b="1" dirty="0" smtClean="0">
                <a:solidFill>
                  <a:schemeClr val="tx1"/>
                </a:solidFill>
              </a:rPr>
              <a:t>و </a:t>
            </a:r>
            <a:r>
              <a:rPr lang="ar-DZ" sz="3200" b="1" dirty="0" smtClean="0">
                <a:solidFill>
                  <a:srgbClr val="FF0000"/>
                </a:solidFill>
              </a:rPr>
              <a:t>«المشكلة» </a:t>
            </a:r>
            <a:r>
              <a:rPr lang="ar-DZ" sz="3200" b="1" dirty="0" smtClean="0">
                <a:solidFill>
                  <a:schemeClr val="tx1"/>
                </a:solidFill>
              </a:rPr>
              <a:t>فهي إذا مشكلة لها سياق، سياق ضمن نص المشكلة، أي معطيات ولِبَاسٌ لها يجعلها واقعية أو قريبة من واقع المتعلم، حتى تكون ذات دلالة بالنسبة له. في هذه البيئة يلعب الأستاذ دور الضابط للوضعية المشكلة بما يجعل المتعلم بحاجة إلى موارد جديدة للوصول إلى الحل الأمثل في متناوله. كما تتميز بكونها مركبة وغير معقدة. لذلك اعتمدها الكتاب كأداة بيداغوجية ضمن مسار التعلم في فقرة </a:t>
            </a:r>
            <a:r>
              <a:rPr lang="ar-DZ" sz="3200" b="1" dirty="0" smtClean="0">
                <a:solidFill>
                  <a:schemeClr val="accent1">
                    <a:lumMod val="50000"/>
                  </a:schemeClr>
                </a:solidFill>
              </a:rPr>
              <a:t>«أكتشف»   </a:t>
            </a:r>
            <a:endParaRPr lang="ar-DZ" sz="3200" b="1" dirty="0">
              <a:solidFill>
                <a:schemeClr val="accent1">
                  <a:lumMod val="50000"/>
                </a:schemeClr>
              </a:solidFill>
            </a:endParaRPr>
          </a:p>
        </p:txBody>
      </p:sp>
      <p:sp>
        <p:nvSpPr>
          <p:cNvPr id="9" name="مستطيل: زاوية واحدة مستديرة 16"/>
          <p:cNvSpPr/>
          <p:nvPr/>
        </p:nvSpPr>
        <p:spPr>
          <a:xfrm>
            <a:off x="2686197" y="1407371"/>
            <a:ext cx="3758351" cy="720000"/>
          </a:xfrm>
          <a:prstGeom prst="round1Rect">
            <a:avLst>
              <a:gd name="adj" fmla="val 46117"/>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الوضعية المشكلة</a:t>
            </a:r>
            <a:endParaRPr lang="fr-FR"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12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1000"/>
                                        <p:tgtEl>
                                          <p:spTgt spid="8">
                                            <p:bg/>
                                          </p:spTgt>
                                        </p:tgtEl>
                                      </p:cBhvr>
                                    </p:animEffect>
                                    <p:anim calcmode="lin" valueType="num">
                                      <p:cBhvr>
                                        <p:cTn id="40" dur="1000" fill="hold"/>
                                        <p:tgtEl>
                                          <p:spTgt spid="8">
                                            <p:bg/>
                                          </p:spTgt>
                                        </p:tgtEl>
                                        <p:attrNameLst>
                                          <p:attrName>ppt_x</p:attrName>
                                        </p:attrNameLst>
                                      </p:cBhvr>
                                      <p:tavLst>
                                        <p:tav tm="0">
                                          <p:val>
                                            <p:strVal val="#ppt_x"/>
                                          </p:val>
                                        </p:tav>
                                        <p:tav tm="100000">
                                          <p:val>
                                            <p:strVal val="#ppt_x"/>
                                          </p:val>
                                        </p:tav>
                                      </p:tavLst>
                                    </p:anim>
                                    <p:anim calcmode="lin" valueType="num">
                                      <p:cBhvr>
                                        <p:cTn id="4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8" grpId="0" build="p"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gner un rectangle avec un coin diagonal 9"/>
          <p:cNvSpPr/>
          <p:nvPr/>
        </p:nvSpPr>
        <p:spPr>
          <a:xfrm>
            <a:off x="8104622" y="466113"/>
            <a:ext cx="839537" cy="718545"/>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13"/>
          <p:cNvSpPr/>
          <p:nvPr/>
        </p:nvSpPr>
        <p:spPr>
          <a:xfrm>
            <a:off x="4108174" y="464659"/>
            <a:ext cx="3981202"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4000" b="1" dirty="0">
                <a:solidFill>
                  <a:srgbClr val="C00000"/>
                </a:solidFill>
                <a:effectLst>
                  <a:outerShdw blurRad="38100" dist="38100" dir="2700000" algn="tl">
                    <a:srgbClr val="000000">
                      <a:alpha val="43137"/>
                    </a:srgbClr>
                  </a:outerShdw>
                </a:effectLst>
              </a:rPr>
              <a:t>أنشطة التعلم</a:t>
            </a:r>
            <a:endParaRPr lang="fr-FR" sz="4000" b="1" dirty="0">
              <a:solidFill>
                <a:srgbClr val="C00000"/>
              </a:solidFill>
              <a:effectLst>
                <a:outerShdw blurRad="38100" dist="38100" dir="2700000" algn="tl">
                  <a:srgbClr val="000000">
                    <a:alpha val="43137"/>
                  </a:srgbClr>
                </a:outerShdw>
              </a:effectLst>
            </a:endParaRPr>
          </a:p>
        </p:txBody>
      </p:sp>
      <p:sp>
        <p:nvSpPr>
          <p:cNvPr id="7" name="سهم: منحني 6"/>
          <p:cNvSpPr/>
          <p:nvPr/>
        </p:nvSpPr>
        <p:spPr>
          <a:xfrm rot="10800000">
            <a:off x="6451176" y="1184658"/>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مستطيل: زوايا مستديرة 7"/>
          <p:cNvSpPr/>
          <p:nvPr/>
        </p:nvSpPr>
        <p:spPr>
          <a:xfrm>
            <a:off x="172278" y="2266117"/>
            <a:ext cx="8786191" cy="4346714"/>
          </a:xfrm>
          <a:prstGeom prst="roundRect">
            <a:avLst/>
          </a:prstGeom>
          <a:solidFill>
            <a:schemeClr val="accent2">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وهو من بين الأنشطة التعلمية الاستراتيجية في هذه المرحلة، وتهدف بأبعادها المختلفة إلى البناء التدريجي للكفاءات العلمية القاعدية التي تزود المتعلمين بأدوات الحل المناسبة لكل المشكلات التي تعترضهم في المدرسة، أو في حياتهم اليومية.</a:t>
            </a:r>
          </a:p>
          <a:p>
            <a:pPr algn="just" rtl="1"/>
            <a:r>
              <a:rPr lang="ar-DZ" sz="3200" b="1" dirty="0">
                <a:solidFill>
                  <a:schemeClr val="tx1"/>
                </a:solidFill>
              </a:rPr>
              <a:t> </a:t>
            </a:r>
            <a:r>
              <a:rPr lang="ar-DZ" sz="3200" b="1" dirty="0" smtClean="0">
                <a:solidFill>
                  <a:schemeClr val="tx1"/>
                </a:solidFill>
              </a:rPr>
              <a:t>    كما يستهدف هذا النشاط تطوير المواصفات المتعلقة بالتفكير العلمي والمتمثلة أساسا في : تقديم الحجج، البرهنة...</a:t>
            </a:r>
            <a:endParaRPr lang="ar-DZ" sz="3200" b="1" dirty="0">
              <a:solidFill>
                <a:schemeClr val="accent1">
                  <a:lumMod val="50000"/>
                </a:schemeClr>
              </a:solidFill>
            </a:endParaRPr>
          </a:p>
        </p:txBody>
      </p:sp>
      <p:sp>
        <p:nvSpPr>
          <p:cNvPr id="10" name="مستطيل: زاوية واحدة مستديرة 17"/>
          <p:cNvSpPr/>
          <p:nvPr/>
        </p:nvSpPr>
        <p:spPr>
          <a:xfrm>
            <a:off x="2692825" y="1365111"/>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أنشطة التربية العلمية</a:t>
            </a:r>
            <a:endParaRPr lang="fr-FR"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77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1000"/>
                                        <p:tgtEl>
                                          <p:spTgt spid="8">
                                            <p:bg/>
                                          </p:spTgt>
                                        </p:tgtEl>
                                      </p:cBhvr>
                                    </p:animEffect>
                                    <p:anim calcmode="lin" valueType="num">
                                      <p:cBhvr>
                                        <p:cTn id="40" dur="1000" fill="hold"/>
                                        <p:tgtEl>
                                          <p:spTgt spid="8">
                                            <p:bg/>
                                          </p:spTgt>
                                        </p:tgtEl>
                                        <p:attrNameLst>
                                          <p:attrName>ppt_x</p:attrName>
                                        </p:attrNameLst>
                                      </p:cBhvr>
                                      <p:tavLst>
                                        <p:tav tm="0">
                                          <p:val>
                                            <p:strVal val="#ppt_x"/>
                                          </p:val>
                                        </p:tav>
                                        <p:tav tm="100000">
                                          <p:val>
                                            <p:strVal val="#ppt_x"/>
                                          </p:val>
                                        </p:tav>
                                      </p:tavLst>
                                    </p:anim>
                                    <p:anim calcmode="lin" valueType="num">
                                      <p:cBhvr>
                                        <p:cTn id="4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1000"/>
                                        <p:tgtEl>
                                          <p:spTgt spid="8">
                                            <p:txEl>
                                              <p:pRg st="1" end="1"/>
                                            </p:txEl>
                                          </p:spTgt>
                                        </p:tgtEl>
                                      </p:cBhvr>
                                    </p:animEffect>
                                    <p:anim calcmode="lin" valueType="num">
                                      <p:cBhvr>
                                        <p:cTn id="5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8" grpId="0" build="p"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3">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ogner un rectangle avec un coin diagonal 10"/>
          <p:cNvSpPr/>
          <p:nvPr/>
        </p:nvSpPr>
        <p:spPr>
          <a:xfrm>
            <a:off x="8321393" y="876041"/>
            <a:ext cx="699778" cy="576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11" name="Rogner un rectangle avec un coin diagonal 8"/>
          <p:cNvSpPr/>
          <p:nvPr/>
        </p:nvSpPr>
        <p:spPr>
          <a:xfrm>
            <a:off x="2921392" y="885995"/>
            <a:ext cx="5400000" cy="576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27" name="سهم: منحني 26"/>
          <p:cNvSpPr/>
          <p:nvPr/>
        </p:nvSpPr>
        <p:spPr>
          <a:xfrm rot="10800000">
            <a:off x="7765795" y="1461994"/>
            <a:ext cx="531094" cy="670141"/>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مستطيل: زوايا مستديرة 27"/>
          <p:cNvSpPr/>
          <p:nvPr/>
        </p:nvSpPr>
        <p:spPr>
          <a:xfrm>
            <a:off x="5780416" y="1724939"/>
            <a:ext cx="1969788" cy="540000"/>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1">
                    <a:lumMod val="75000"/>
                  </a:schemeClr>
                </a:solidFill>
                <a:effectLst>
                  <a:outerShdw blurRad="38100" dist="38100" dir="2700000" algn="tl">
                    <a:srgbClr val="000000">
                      <a:alpha val="43137"/>
                    </a:srgbClr>
                  </a:outerShdw>
                </a:effectLst>
              </a:rPr>
              <a:t>الحساب الذهني</a:t>
            </a:r>
            <a:endParaRPr lang="fr-FR" sz="2800" b="1" dirty="0">
              <a:solidFill>
                <a:schemeClr val="accent1">
                  <a:lumMod val="75000"/>
                </a:schemeClr>
              </a:solidFill>
              <a:effectLst>
                <a:outerShdw blurRad="38100" dist="38100" dir="2700000" algn="tl">
                  <a:srgbClr val="000000">
                    <a:alpha val="43137"/>
                  </a:srgbClr>
                </a:outerShdw>
              </a:effectLst>
            </a:endParaRPr>
          </a:p>
        </p:txBody>
      </p:sp>
      <p:sp>
        <p:nvSpPr>
          <p:cNvPr id="29" name="مستطيل: زوايا مستديرة 28"/>
          <p:cNvSpPr/>
          <p:nvPr/>
        </p:nvSpPr>
        <p:spPr>
          <a:xfrm>
            <a:off x="4343849" y="1724939"/>
            <a:ext cx="1120060" cy="540000"/>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1">
                    <a:lumMod val="75000"/>
                  </a:schemeClr>
                </a:solidFill>
                <a:effectLst>
                  <a:outerShdw blurRad="38100" dist="38100" dir="2700000" algn="tl">
                    <a:srgbClr val="000000">
                      <a:alpha val="43137"/>
                    </a:srgbClr>
                  </a:outerShdw>
                </a:effectLst>
              </a:rPr>
              <a:t>أكتشف</a:t>
            </a:r>
            <a:endParaRPr lang="fr-FR" sz="2800" b="1" dirty="0">
              <a:solidFill>
                <a:schemeClr val="accent1">
                  <a:lumMod val="75000"/>
                </a:schemeClr>
              </a:solidFill>
              <a:effectLst>
                <a:outerShdw blurRad="38100" dist="38100" dir="2700000" algn="tl">
                  <a:srgbClr val="000000">
                    <a:alpha val="43137"/>
                  </a:srgbClr>
                </a:outerShdw>
              </a:effectLst>
            </a:endParaRPr>
          </a:p>
        </p:txBody>
      </p:sp>
      <p:sp>
        <p:nvSpPr>
          <p:cNvPr id="30" name="مستطيل: زوايا مستديرة 29"/>
          <p:cNvSpPr/>
          <p:nvPr/>
        </p:nvSpPr>
        <p:spPr>
          <a:xfrm>
            <a:off x="2965677" y="1724939"/>
            <a:ext cx="1085039" cy="540000"/>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1">
                    <a:lumMod val="75000"/>
                  </a:schemeClr>
                </a:solidFill>
                <a:effectLst>
                  <a:outerShdw blurRad="38100" dist="38100" dir="2700000" algn="tl">
                    <a:srgbClr val="000000">
                      <a:alpha val="43137"/>
                    </a:srgbClr>
                  </a:outerShdw>
                </a:effectLst>
              </a:rPr>
              <a:t>أنجز</a:t>
            </a:r>
            <a:endParaRPr lang="fr-FR" sz="2800" b="1" dirty="0">
              <a:solidFill>
                <a:schemeClr val="accent1">
                  <a:lumMod val="75000"/>
                </a:schemeClr>
              </a:solidFill>
              <a:effectLst>
                <a:outerShdw blurRad="38100" dist="38100" dir="2700000" algn="tl">
                  <a:srgbClr val="000000">
                    <a:alpha val="43137"/>
                  </a:srgbClr>
                </a:outerShdw>
              </a:effectLst>
            </a:endParaRPr>
          </a:p>
        </p:txBody>
      </p:sp>
      <p:sp>
        <p:nvSpPr>
          <p:cNvPr id="32" name="مستطيل: زوايا مستديرة 31"/>
          <p:cNvSpPr/>
          <p:nvPr/>
        </p:nvSpPr>
        <p:spPr>
          <a:xfrm>
            <a:off x="230810" y="2671815"/>
            <a:ext cx="1078603" cy="540000"/>
          </a:xfrm>
          <a:prstGeom prst="roundRect">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1">
                    <a:lumMod val="75000"/>
                  </a:schemeClr>
                </a:solidFill>
                <a:effectLst>
                  <a:outerShdw blurRad="38100" dist="38100" dir="2700000" algn="tl">
                    <a:srgbClr val="000000">
                      <a:alpha val="43137"/>
                    </a:srgbClr>
                  </a:outerShdw>
                </a:effectLst>
              </a:rPr>
              <a:t>أتمرن</a:t>
            </a:r>
            <a:endParaRPr lang="fr-FR" sz="2800" b="1" dirty="0">
              <a:solidFill>
                <a:schemeClr val="accent1">
                  <a:lumMod val="75000"/>
                </a:schemeClr>
              </a:solidFill>
              <a:effectLst>
                <a:outerShdw blurRad="38100" dist="38100" dir="2700000" algn="tl">
                  <a:srgbClr val="000000">
                    <a:alpha val="43137"/>
                  </a:srgbClr>
                </a:outerShdw>
              </a:effectLst>
            </a:endParaRPr>
          </a:p>
        </p:txBody>
      </p:sp>
      <p:sp>
        <p:nvSpPr>
          <p:cNvPr id="33" name="سهم: لليسار 32"/>
          <p:cNvSpPr/>
          <p:nvPr/>
        </p:nvSpPr>
        <p:spPr>
          <a:xfrm>
            <a:off x="5477392" y="1778939"/>
            <a:ext cx="288000"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سهم: لليسار 33"/>
          <p:cNvSpPr/>
          <p:nvPr/>
        </p:nvSpPr>
        <p:spPr>
          <a:xfrm>
            <a:off x="4050716" y="1778939"/>
            <a:ext cx="288000"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سهم: لليسار 34"/>
          <p:cNvSpPr/>
          <p:nvPr/>
        </p:nvSpPr>
        <p:spPr>
          <a:xfrm>
            <a:off x="2633392" y="1778939"/>
            <a:ext cx="288000"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مستطيل: زوايا مستديرة 43"/>
          <p:cNvSpPr/>
          <p:nvPr/>
        </p:nvSpPr>
        <p:spPr>
          <a:xfrm>
            <a:off x="1965283" y="2631043"/>
            <a:ext cx="2581481" cy="54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6">
                    <a:lumMod val="50000"/>
                  </a:schemeClr>
                </a:solidFill>
                <a:effectLst>
                  <a:outerShdw blurRad="38100" dist="38100" dir="2700000" algn="tl">
                    <a:srgbClr val="000000">
                      <a:alpha val="43137"/>
                    </a:srgbClr>
                  </a:outerShdw>
                </a:effectLst>
              </a:rPr>
              <a:t>عرض المشكلة</a:t>
            </a:r>
            <a:endParaRPr lang="fr-FR" sz="2800" b="1" dirty="0">
              <a:solidFill>
                <a:schemeClr val="accent6">
                  <a:lumMod val="50000"/>
                </a:schemeClr>
              </a:solidFill>
              <a:effectLst>
                <a:outerShdw blurRad="38100" dist="38100" dir="2700000" algn="tl">
                  <a:srgbClr val="000000">
                    <a:alpha val="43137"/>
                  </a:srgbClr>
                </a:outerShdw>
              </a:effectLst>
            </a:endParaRPr>
          </a:p>
        </p:txBody>
      </p:sp>
      <p:sp>
        <p:nvSpPr>
          <p:cNvPr id="45" name="مستطيل: زوايا مستديرة 44"/>
          <p:cNvSpPr/>
          <p:nvPr/>
        </p:nvSpPr>
        <p:spPr>
          <a:xfrm>
            <a:off x="1965283" y="3092373"/>
            <a:ext cx="2581481" cy="54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6">
                    <a:lumMod val="50000"/>
                  </a:schemeClr>
                </a:solidFill>
                <a:effectLst>
                  <a:outerShdw blurRad="38100" dist="38100" dir="2700000" algn="tl">
                    <a:srgbClr val="000000">
                      <a:alpha val="43137"/>
                    </a:srgbClr>
                  </a:outerShdw>
                </a:effectLst>
              </a:rPr>
              <a:t>فترة البحث</a:t>
            </a:r>
            <a:endParaRPr lang="fr-FR" sz="2800" b="1" dirty="0">
              <a:solidFill>
                <a:schemeClr val="accent6">
                  <a:lumMod val="50000"/>
                </a:schemeClr>
              </a:solidFill>
              <a:effectLst>
                <a:outerShdw blurRad="38100" dist="38100" dir="2700000" algn="tl">
                  <a:srgbClr val="000000">
                    <a:alpha val="43137"/>
                  </a:srgbClr>
                </a:outerShdw>
              </a:effectLst>
            </a:endParaRPr>
          </a:p>
        </p:txBody>
      </p:sp>
      <p:sp>
        <p:nvSpPr>
          <p:cNvPr id="46" name="مستطيل: زوايا مستديرة 45"/>
          <p:cNvSpPr/>
          <p:nvPr/>
        </p:nvSpPr>
        <p:spPr>
          <a:xfrm>
            <a:off x="1965283" y="3563034"/>
            <a:ext cx="2581481" cy="54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6">
                    <a:lumMod val="50000"/>
                  </a:schemeClr>
                </a:solidFill>
                <a:effectLst>
                  <a:outerShdw blurRad="38100" dist="38100" dir="2700000" algn="tl">
                    <a:srgbClr val="000000">
                      <a:alpha val="43137"/>
                    </a:srgbClr>
                  </a:outerShdw>
                </a:effectLst>
              </a:rPr>
              <a:t>المناقشة والتبادل</a:t>
            </a:r>
            <a:endParaRPr lang="fr-FR" sz="2800" b="1" dirty="0">
              <a:solidFill>
                <a:schemeClr val="accent6">
                  <a:lumMod val="50000"/>
                </a:schemeClr>
              </a:solidFill>
              <a:effectLst>
                <a:outerShdw blurRad="38100" dist="38100" dir="2700000" algn="tl">
                  <a:srgbClr val="000000">
                    <a:alpha val="43137"/>
                  </a:srgbClr>
                </a:outerShdw>
              </a:effectLst>
            </a:endParaRPr>
          </a:p>
        </p:txBody>
      </p:sp>
      <p:sp>
        <p:nvSpPr>
          <p:cNvPr id="47" name="مستطيل: زوايا مستديرة 46"/>
          <p:cNvSpPr/>
          <p:nvPr/>
        </p:nvSpPr>
        <p:spPr>
          <a:xfrm>
            <a:off x="1965283" y="4033695"/>
            <a:ext cx="2581482" cy="54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6">
                    <a:lumMod val="50000"/>
                  </a:schemeClr>
                </a:solidFill>
                <a:effectLst>
                  <a:outerShdw blurRad="38100" dist="38100" dir="2700000" algn="tl">
                    <a:srgbClr val="000000">
                      <a:alpha val="43137"/>
                    </a:srgbClr>
                  </a:outerShdw>
                </a:effectLst>
              </a:rPr>
              <a:t>الحوصلة والتأسيس</a:t>
            </a:r>
            <a:endParaRPr lang="fr-FR" sz="2800" b="1" dirty="0">
              <a:solidFill>
                <a:schemeClr val="accent6">
                  <a:lumMod val="50000"/>
                </a:schemeClr>
              </a:solidFill>
              <a:effectLst>
                <a:outerShdw blurRad="38100" dist="38100" dir="2700000" algn="tl">
                  <a:srgbClr val="000000">
                    <a:alpha val="43137"/>
                  </a:srgbClr>
                </a:outerShdw>
              </a:effectLst>
            </a:endParaRPr>
          </a:p>
        </p:txBody>
      </p:sp>
      <p:sp>
        <p:nvSpPr>
          <p:cNvPr id="50" name="سهم: منحني 49"/>
          <p:cNvSpPr/>
          <p:nvPr/>
        </p:nvSpPr>
        <p:spPr>
          <a:xfrm rot="10800000">
            <a:off x="4491775" y="3562156"/>
            <a:ext cx="612000" cy="914310"/>
          </a:xfrm>
          <a:prstGeom prst="bentArrow">
            <a:avLst>
              <a:gd name="adj1" fmla="val 29625"/>
              <a:gd name="adj2" fmla="val 35028"/>
              <a:gd name="adj3" fmla="val 42101"/>
              <a:gd name="adj4" fmla="val 14250"/>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سهم: منحني 48"/>
          <p:cNvSpPr/>
          <p:nvPr/>
        </p:nvSpPr>
        <p:spPr>
          <a:xfrm rot="10800000">
            <a:off x="4495215" y="3146065"/>
            <a:ext cx="612000" cy="887629"/>
          </a:xfrm>
          <a:prstGeom prst="bentArrow">
            <a:avLst>
              <a:gd name="adj1" fmla="val 29625"/>
              <a:gd name="adj2" fmla="val 35028"/>
              <a:gd name="adj3" fmla="val 42101"/>
              <a:gd name="adj4" fmla="val 14250"/>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سهم: منحني 47"/>
          <p:cNvSpPr/>
          <p:nvPr/>
        </p:nvSpPr>
        <p:spPr>
          <a:xfrm rot="10800000">
            <a:off x="4495216" y="2708148"/>
            <a:ext cx="612000" cy="840359"/>
          </a:xfrm>
          <a:prstGeom prst="bentArrow">
            <a:avLst>
              <a:gd name="adj1" fmla="val 29625"/>
              <a:gd name="adj2" fmla="val 35028"/>
              <a:gd name="adj3" fmla="val 42101"/>
              <a:gd name="adj4" fmla="val 14250"/>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سهم: منحني 42"/>
          <p:cNvSpPr/>
          <p:nvPr/>
        </p:nvSpPr>
        <p:spPr>
          <a:xfrm rot="10800000">
            <a:off x="4499664" y="2294807"/>
            <a:ext cx="612000" cy="797566"/>
          </a:xfrm>
          <a:prstGeom prst="bentArrow">
            <a:avLst>
              <a:gd name="adj1" fmla="val 29625"/>
              <a:gd name="adj2" fmla="val 35028"/>
              <a:gd name="adj3" fmla="val 42101"/>
              <a:gd name="adj4" fmla="val 14250"/>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 name="مستطيل: زوايا مستديرة 55"/>
          <p:cNvSpPr/>
          <p:nvPr/>
        </p:nvSpPr>
        <p:spPr>
          <a:xfrm>
            <a:off x="230810" y="3619393"/>
            <a:ext cx="1078604" cy="540000"/>
          </a:xfrm>
          <a:prstGeom prst="roundRect">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accent1">
                    <a:lumMod val="75000"/>
                  </a:schemeClr>
                </a:solidFill>
                <a:effectLst>
                  <a:outerShdw blurRad="38100" dist="38100" dir="2700000" algn="tl">
                    <a:srgbClr val="000000">
                      <a:alpha val="43137"/>
                    </a:srgbClr>
                  </a:outerShdw>
                </a:effectLst>
              </a:rPr>
              <a:t>أبحث</a:t>
            </a:r>
            <a:endParaRPr lang="fr-FR" sz="2800" b="1" dirty="0">
              <a:solidFill>
                <a:schemeClr val="accent1">
                  <a:lumMod val="75000"/>
                </a:schemeClr>
              </a:solidFill>
              <a:effectLst>
                <a:outerShdw blurRad="38100" dist="38100" dir="2700000" algn="tl">
                  <a:srgbClr val="000000">
                    <a:alpha val="43137"/>
                  </a:srgbClr>
                </a:outerShdw>
              </a:effectLst>
            </a:endParaRPr>
          </a:p>
        </p:txBody>
      </p:sp>
      <p:sp>
        <p:nvSpPr>
          <p:cNvPr id="5" name="Virage 4"/>
          <p:cNvSpPr/>
          <p:nvPr/>
        </p:nvSpPr>
        <p:spPr>
          <a:xfrm rot="5400000" flipV="1">
            <a:off x="719966" y="1750897"/>
            <a:ext cx="764275" cy="998016"/>
          </a:xfrm>
          <a:prstGeom prst="bentArrow">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سهم: لليسار 32"/>
          <p:cNvSpPr/>
          <p:nvPr/>
        </p:nvSpPr>
        <p:spPr>
          <a:xfrm rot="16200000">
            <a:off x="603760" y="3157880"/>
            <a:ext cx="396000" cy="468000"/>
          </a:xfrm>
          <a:prstGeom prst="leftArrow">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519224" y="1543883"/>
            <a:ext cx="7194640" cy="3164595"/>
          </a:xfrm>
          <a:prstGeom prst="roundRect">
            <a:avLst>
              <a:gd name="adj" fmla="val 2147"/>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à entaille 12"/>
          <p:cNvSpPr/>
          <p:nvPr/>
        </p:nvSpPr>
        <p:spPr>
          <a:xfrm rot="5400000">
            <a:off x="4347092" y="4764441"/>
            <a:ext cx="917144" cy="805218"/>
          </a:xfrm>
          <a:prstGeom prst="notchedRightArrow">
            <a:avLst/>
          </a:prstGeom>
          <a:solidFill>
            <a:srgbClr val="FFFF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215080" y="5646093"/>
            <a:ext cx="3226666" cy="1023582"/>
          </a:xfrm>
          <a:prstGeom prst="ellipse">
            <a:avLst/>
          </a:prstGeom>
          <a:solidFill>
            <a:srgbClr val="FFFF00"/>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chemeClr val="accent1">
                    <a:lumMod val="50000"/>
                  </a:schemeClr>
                </a:solidFill>
                <a:effectLst>
                  <a:outerShdw blurRad="38100" dist="38100" dir="2700000" algn="tl">
                    <a:srgbClr val="000000">
                      <a:alpha val="43137"/>
                    </a:srgbClr>
                  </a:outerShdw>
                </a:effectLst>
              </a:rPr>
              <a:t>الكتاب الموحد</a:t>
            </a:r>
            <a:endParaRPr lang="fr-FR" sz="3600" b="1" dirty="0">
              <a:solidFill>
                <a:schemeClr val="accent1">
                  <a:lumMod val="50000"/>
                </a:schemeClr>
              </a:solidFill>
              <a:effectLst>
                <a:outerShdw blurRad="38100" dist="38100" dir="2700000" algn="tl">
                  <a:srgbClr val="000000">
                    <a:alpha val="43137"/>
                  </a:srgbClr>
                </a:outerShdw>
              </a:effectLst>
            </a:endParaRPr>
          </a:p>
        </p:txBody>
      </p:sp>
      <p:sp>
        <p:nvSpPr>
          <p:cNvPr id="19" name="Rectangle 18"/>
          <p:cNvSpPr/>
          <p:nvPr/>
        </p:nvSpPr>
        <p:spPr>
          <a:xfrm>
            <a:off x="150128" y="1778939"/>
            <a:ext cx="1254822" cy="2615639"/>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lèche droite à entaille 58"/>
          <p:cNvSpPr/>
          <p:nvPr/>
        </p:nvSpPr>
        <p:spPr>
          <a:xfrm rot="5400000">
            <a:off x="343188" y="4461008"/>
            <a:ext cx="917144" cy="805218"/>
          </a:xfrm>
          <a:prstGeom prst="notchedRightArrow">
            <a:avLst/>
          </a:prstGeom>
          <a:solidFill>
            <a:srgbClr val="FFFF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23125" y="5322188"/>
            <a:ext cx="1591635" cy="1453923"/>
          </a:xfrm>
          <a:prstGeom prst="ellipse">
            <a:avLst/>
          </a:prstGeom>
          <a:solidFill>
            <a:srgbClr val="FFFF00"/>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accent1">
                    <a:lumMod val="50000"/>
                  </a:schemeClr>
                </a:solidFill>
                <a:effectLst>
                  <a:outerShdw blurRad="38100" dist="38100" dir="2700000" algn="tl">
                    <a:srgbClr val="000000">
                      <a:alpha val="43137"/>
                    </a:srgbClr>
                  </a:outerShdw>
                </a:effectLst>
              </a:rPr>
              <a:t>دفتر الأنشطة</a:t>
            </a:r>
            <a:endParaRPr lang="fr-FR" sz="2800" b="1" dirty="0">
              <a:solidFill>
                <a:schemeClr val="accent1">
                  <a:lumMod val="50000"/>
                </a:schemeClr>
              </a:solidFill>
              <a:effectLst>
                <a:outerShdw blurRad="38100" dist="38100" dir="2700000" algn="tl">
                  <a:srgbClr val="000000">
                    <a:alpha val="43137"/>
                  </a:srgbClr>
                </a:outerShdw>
              </a:effectLst>
            </a:endParaRPr>
          </a:p>
        </p:txBody>
      </p:sp>
      <p:sp>
        <p:nvSpPr>
          <p:cNvPr id="31" name="مستطيل: زوايا مستديرة 30"/>
          <p:cNvSpPr/>
          <p:nvPr/>
        </p:nvSpPr>
        <p:spPr>
          <a:xfrm>
            <a:off x="1546520" y="1724939"/>
            <a:ext cx="1073224" cy="540000"/>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accent1">
                    <a:lumMod val="75000"/>
                  </a:schemeClr>
                </a:solidFill>
                <a:effectLst>
                  <a:outerShdw blurRad="38100" dist="38100" dir="2700000" algn="tl">
                    <a:srgbClr val="000000">
                      <a:alpha val="43137"/>
                    </a:srgbClr>
                  </a:outerShdw>
                </a:effectLst>
              </a:rPr>
              <a:t>تعلمت</a:t>
            </a:r>
            <a:endParaRPr lang="fr-FR" sz="28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0851062"/>
      </p:ext>
    </p:extLst>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1+#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ppt_w</p:attrName>
                                        </p:attrNameLst>
                                      </p:cBhvr>
                                      <p:tavLst>
                                        <p:tav tm="0" fmla="#ppt_w*sin(2.5*pi*$)">
                                          <p:val>
                                            <p:fltVal val="0"/>
                                          </p:val>
                                        </p:tav>
                                        <p:tav tm="100000">
                                          <p:val>
                                            <p:fltVal val="1"/>
                                          </p:val>
                                        </p:tav>
                                      </p:tavLst>
                                    </p:anim>
                                    <p:anim calcmode="lin" valueType="num">
                                      <p:cBhvr>
                                        <p:cTn id="19" dur="1000" fill="hold"/>
                                        <p:tgtEl>
                                          <p:spTgt spid="2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ppt_w</p:attrName>
                                        </p:attrNameLst>
                                      </p:cBhvr>
                                      <p:tavLst>
                                        <p:tav tm="0" fmla="#ppt_w*sin(2.5*pi*$)">
                                          <p:val>
                                            <p:fltVal val="0"/>
                                          </p:val>
                                        </p:tav>
                                        <p:tav tm="100000">
                                          <p:val>
                                            <p:fltVal val="1"/>
                                          </p:val>
                                        </p:tav>
                                      </p:tavLst>
                                    </p:anim>
                                    <p:anim calcmode="lin" valueType="num">
                                      <p:cBhvr>
                                        <p:cTn id="24" dur="1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ppt_w</p:attrName>
                                        </p:attrNameLst>
                                      </p:cBhvr>
                                      <p:tavLst>
                                        <p:tav tm="0" fmla="#ppt_w*sin(2.5*pi*$)">
                                          <p:val>
                                            <p:fltVal val="0"/>
                                          </p:val>
                                        </p:tav>
                                        <p:tav tm="100000">
                                          <p:val>
                                            <p:fltVal val="1"/>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ppt_w</p:attrName>
                                        </p:attrNameLst>
                                      </p:cBhvr>
                                      <p:tavLst>
                                        <p:tav tm="0" fmla="#ppt_w*sin(2.5*pi*$)">
                                          <p:val>
                                            <p:fltVal val="0"/>
                                          </p:val>
                                        </p:tav>
                                        <p:tav tm="100000">
                                          <p:val>
                                            <p:fltVal val="1"/>
                                          </p:val>
                                        </p:tav>
                                      </p:tavLst>
                                    </p:anim>
                                    <p:anim calcmode="lin" valueType="num">
                                      <p:cBhvr>
                                        <p:cTn id="36" dur="1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1000"/>
                                        <p:tgtEl>
                                          <p:spTgt spid="47"/>
                                        </p:tgtEl>
                                      </p:cBhvr>
                                    </p:animEffect>
                                    <p:anim calcmode="lin" valueType="num">
                                      <p:cBhvr>
                                        <p:cTn id="85" dur="1000" fill="hold"/>
                                        <p:tgtEl>
                                          <p:spTgt spid="47"/>
                                        </p:tgtEl>
                                        <p:attrNameLst>
                                          <p:attrName>ppt_x</p:attrName>
                                        </p:attrNameLst>
                                      </p:cBhvr>
                                      <p:tavLst>
                                        <p:tav tm="0">
                                          <p:val>
                                            <p:strVal val="#ppt_x"/>
                                          </p:val>
                                        </p:tav>
                                        <p:tav tm="100000">
                                          <p:val>
                                            <p:strVal val="#ppt_x"/>
                                          </p:val>
                                        </p:tav>
                                      </p:tavLst>
                                    </p:anim>
                                    <p:anim calcmode="lin" valueType="num">
                                      <p:cBhvr>
                                        <p:cTn id="8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ppt_w</p:attrName>
                                        </p:attrNameLst>
                                      </p:cBhvr>
                                      <p:tavLst>
                                        <p:tav tm="0" fmla="#ppt_w*sin(2.5*pi*$)">
                                          <p:val>
                                            <p:fltVal val="0"/>
                                          </p:val>
                                        </p:tav>
                                        <p:tav tm="100000">
                                          <p:val>
                                            <p:fltVal val="1"/>
                                          </p:val>
                                        </p:tav>
                                      </p:tavLst>
                                    </p:anim>
                                    <p:anim calcmode="lin" valueType="num">
                                      <p:cBhvr>
                                        <p:cTn id="93" dur="1000" fill="hold"/>
                                        <p:tgtEl>
                                          <p:spTgt spid="34"/>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ppt_w</p:attrName>
                                        </p:attrNameLst>
                                      </p:cBhvr>
                                      <p:tavLst>
                                        <p:tav tm="0" fmla="#ppt_w*sin(2.5*pi*$)">
                                          <p:val>
                                            <p:fltVal val="0"/>
                                          </p:val>
                                        </p:tav>
                                        <p:tav tm="100000">
                                          <p:val>
                                            <p:fltVal val="1"/>
                                          </p:val>
                                        </p:tav>
                                      </p:tavLst>
                                    </p:anim>
                                    <p:anim calcmode="lin" valueType="num">
                                      <p:cBhvr>
                                        <p:cTn id="98" dur="1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ppt_w</p:attrName>
                                        </p:attrNameLst>
                                      </p:cBhvr>
                                      <p:tavLst>
                                        <p:tav tm="0" fmla="#ppt_w*sin(2.5*pi*$)">
                                          <p:val>
                                            <p:fltVal val="0"/>
                                          </p:val>
                                        </p:tav>
                                        <p:tav tm="100000">
                                          <p:val>
                                            <p:fltVal val="1"/>
                                          </p:val>
                                        </p:tav>
                                      </p:tavLst>
                                    </p:anim>
                                    <p:anim calcmode="lin" valueType="num">
                                      <p:cBhvr>
                                        <p:cTn id="105" dur="1000" fill="hold"/>
                                        <p:tgtEl>
                                          <p:spTgt spid="35"/>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ppt_w</p:attrName>
                                        </p:attrNameLst>
                                      </p:cBhvr>
                                      <p:tavLst>
                                        <p:tav tm="0" fmla="#ppt_w*sin(2.5*pi*$)">
                                          <p:val>
                                            <p:fltVal val="0"/>
                                          </p:val>
                                        </p:tav>
                                        <p:tav tm="100000">
                                          <p:val>
                                            <p:fltVal val="1"/>
                                          </p:val>
                                        </p:tav>
                                      </p:tavLst>
                                    </p:anim>
                                    <p:anim calcmode="lin" valueType="num">
                                      <p:cBhvr>
                                        <p:cTn id="110" dur="1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45"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fade">
                                      <p:cBhvr>
                                        <p:cTn id="115" dur="1000"/>
                                        <p:tgtEl>
                                          <p:spTgt spid="5"/>
                                        </p:tgtEl>
                                      </p:cBhvr>
                                    </p:animEffect>
                                    <p:anim calcmode="lin" valueType="num">
                                      <p:cBhvr>
                                        <p:cTn id="116" dur="1000" fill="hold"/>
                                        <p:tgtEl>
                                          <p:spTgt spid="5"/>
                                        </p:tgtEl>
                                        <p:attrNameLst>
                                          <p:attrName>ppt_w</p:attrName>
                                        </p:attrNameLst>
                                      </p:cBhvr>
                                      <p:tavLst>
                                        <p:tav tm="0" fmla="#ppt_w*sin(2.5*pi*$)">
                                          <p:val>
                                            <p:fltVal val="0"/>
                                          </p:val>
                                        </p:tav>
                                        <p:tav tm="100000">
                                          <p:val>
                                            <p:fltVal val="1"/>
                                          </p:val>
                                        </p:tav>
                                      </p:tavLst>
                                    </p:anim>
                                    <p:anim calcmode="lin" valueType="num">
                                      <p:cBhvr>
                                        <p:cTn id="117" dur="1000" fill="hold"/>
                                        <p:tgtEl>
                                          <p:spTgt spid="5"/>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1000"/>
                                        <p:tgtEl>
                                          <p:spTgt spid="32"/>
                                        </p:tgtEl>
                                      </p:cBhvr>
                                    </p:animEffect>
                                    <p:anim calcmode="lin" valueType="num">
                                      <p:cBhvr>
                                        <p:cTn id="121" dur="1000" fill="hold"/>
                                        <p:tgtEl>
                                          <p:spTgt spid="32"/>
                                        </p:tgtEl>
                                        <p:attrNameLst>
                                          <p:attrName>ppt_w</p:attrName>
                                        </p:attrNameLst>
                                      </p:cBhvr>
                                      <p:tavLst>
                                        <p:tav tm="0" fmla="#ppt_w*sin(2.5*pi*$)">
                                          <p:val>
                                            <p:fltVal val="0"/>
                                          </p:val>
                                        </p:tav>
                                        <p:tav tm="100000">
                                          <p:val>
                                            <p:fltVal val="1"/>
                                          </p:val>
                                        </p:tav>
                                      </p:tavLst>
                                    </p:anim>
                                    <p:anim calcmode="lin" valueType="num">
                                      <p:cBhvr>
                                        <p:cTn id="122" dur="1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45" presetClass="entr" presetSubtype="0"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1000"/>
                                        <p:tgtEl>
                                          <p:spTgt spid="57"/>
                                        </p:tgtEl>
                                      </p:cBhvr>
                                    </p:animEffect>
                                    <p:anim calcmode="lin" valueType="num">
                                      <p:cBhvr>
                                        <p:cTn id="128" dur="1000" fill="hold"/>
                                        <p:tgtEl>
                                          <p:spTgt spid="57"/>
                                        </p:tgtEl>
                                        <p:attrNameLst>
                                          <p:attrName>ppt_w</p:attrName>
                                        </p:attrNameLst>
                                      </p:cBhvr>
                                      <p:tavLst>
                                        <p:tav tm="0" fmla="#ppt_w*sin(2.5*pi*$)">
                                          <p:val>
                                            <p:fltVal val="0"/>
                                          </p:val>
                                        </p:tav>
                                        <p:tav tm="100000">
                                          <p:val>
                                            <p:fltVal val="1"/>
                                          </p:val>
                                        </p:tav>
                                      </p:tavLst>
                                    </p:anim>
                                    <p:anim calcmode="lin" valueType="num">
                                      <p:cBhvr>
                                        <p:cTn id="129" dur="1000" fill="hold"/>
                                        <p:tgtEl>
                                          <p:spTgt spid="57"/>
                                        </p:tgtEl>
                                        <p:attrNameLst>
                                          <p:attrName>ppt_h</p:attrName>
                                        </p:attrNameLst>
                                      </p:cBhvr>
                                      <p:tavLst>
                                        <p:tav tm="0">
                                          <p:val>
                                            <p:strVal val="#ppt_h"/>
                                          </p:val>
                                        </p:tav>
                                        <p:tav tm="100000">
                                          <p:val>
                                            <p:strVal val="#ppt_h"/>
                                          </p:val>
                                        </p:tav>
                                      </p:tavLst>
                                    </p:anim>
                                  </p:childTnLst>
                                </p:cTn>
                              </p:par>
                              <p:par>
                                <p:cTn id="130" presetID="45" presetClass="entr" presetSubtype="0" fill="hold" grpId="0" nodeType="with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fade">
                                      <p:cBhvr>
                                        <p:cTn id="132" dur="1000"/>
                                        <p:tgtEl>
                                          <p:spTgt spid="56"/>
                                        </p:tgtEl>
                                      </p:cBhvr>
                                    </p:animEffect>
                                    <p:anim calcmode="lin" valueType="num">
                                      <p:cBhvr>
                                        <p:cTn id="133" dur="1000" fill="hold"/>
                                        <p:tgtEl>
                                          <p:spTgt spid="56"/>
                                        </p:tgtEl>
                                        <p:attrNameLst>
                                          <p:attrName>ppt_w</p:attrName>
                                        </p:attrNameLst>
                                      </p:cBhvr>
                                      <p:tavLst>
                                        <p:tav tm="0" fmla="#ppt_w*sin(2.5*pi*$)">
                                          <p:val>
                                            <p:fltVal val="0"/>
                                          </p:val>
                                        </p:tav>
                                        <p:tav tm="100000">
                                          <p:val>
                                            <p:fltVal val="1"/>
                                          </p:val>
                                        </p:tav>
                                      </p:tavLst>
                                    </p:anim>
                                    <p:anim calcmode="lin" valueType="num">
                                      <p:cBhvr>
                                        <p:cTn id="134" dur="1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25" presetClass="emph" presetSubtype="0" fill="hold" grpId="1" nodeType="clickEffect">
                                  <p:stCondLst>
                                    <p:cond delay="0"/>
                                  </p:stCondLst>
                                  <p:childTnLst>
                                    <p:animClr clrSpc="hsl" dir="cw">
                                      <p:cBhvr override="childStyle">
                                        <p:cTn id="138" dur="500" fill="hold"/>
                                        <p:tgtEl>
                                          <p:spTgt spid="8"/>
                                        </p:tgtEl>
                                        <p:attrNameLst>
                                          <p:attrName>style.color</p:attrName>
                                        </p:attrNameLst>
                                      </p:cBhvr>
                                      <p:by>
                                        <p:hsl h="0" s="-70588" l="0"/>
                                      </p:by>
                                    </p:animClr>
                                    <p:animClr clrSpc="hsl" dir="cw">
                                      <p:cBhvr>
                                        <p:cTn id="139" dur="500" fill="hold"/>
                                        <p:tgtEl>
                                          <p:spTgt spid="8"/>
                                        </p:tgtEl>
                                        <p:attrNameLst>
                                          <p:attrName>fillcolor</p:attrName>
                                        </p:attrNameLst>
                                      </p:cBhvr>
                                      <p:by>
                                        <p:hsl h="0" s="-70588" l="0"/>
                                      </p:by>
                                    </p:animClr>
                                    <p:animClr clrSpc="hsl" dir="cw">
                                      <p:cBhvr>
                                        <p:cTn id="140" dur="500" fill="hold"/>
                                        <p:tgtEl>
                                          <p:spTgt spid="8"/>
                                        </p:tgtEl>
                                        <p:attrNameLst>
                                          <p:attrName>stroke.color</p:attrName>
                                        </p:attrNameLst>
                                      </p:cBhvr>
                                      <p:by>
                                        <p:hsl h="0" s="-70588" l="0"/>
                                      </p:by>
                                    </p:animClr>
                                    <p:set>
                                      <p:cBhvr>
                                        <p:cTn id="141" dur="500" fill="hold"/>
                                        <p:tgtEl>
                                          <p:spTgt spid="8"/>
                                        </p:tgtEl>
                                        <p:attrNameLst>
                                          <p:attrName>fill.type</p:attrName>
                                        </p:attrNameLst>
                                      </p:cBhvr>
                                      <p:to>
                                        <p:strVal val="solid"/>
                                      </p:to>
                                    </p:set>
                                  </p:childTnLst>
                                </p:cTn>
                              </p:par>
                              <p:par>
                                <p:cTn id="142" presetID="25" presetClass="emph" presetSubtype="0" fill="hold" grpId="1" nodeType="withEffect">
                                  <p:stCondLst>
                                    <p:cond delay="0"/>
                                  </p:stCondLst>
                                  <p:childTnLst>
                                    <p:animClr clrSpc="hsl" dir="cw">
                                      <p:cBhvr override="childStyle">
                                        <p:cTn id="143" dur="500" fill="hold"/>
                                        <p:tgtEl>
                                          <p:spTgt spid="11"/>
                                        </p:tgtEl>
                                        <p:attrNameLst>
                                          <p:attrName>style.color</p:attrName>
                                        </p:attrNameLst>
                                      </p:cBhvr>
                                      <p:by>
                                        <p:hsl h="0" s="-70588" l="0"/>
                                      </p:by>
                                    </p:animClr>
                                    <p:animClr clrSpc="hsl" dir="cw">
                                      <p:cBhvr>
                                        <p:cTn id="144" dur="500" fill="hold"/>
                                        <p:tgtEl>
                                          <p:spTgt spid="11"/>
                                        </p:tgtEl>
                                        <p:attrNameLst>
                                          <p:attrName>fillcolor</p:attrName>
                                        </p:attrNameLst>
                                      </p:cBhvr>
                                      <p:by>
                                        <p:hsl h="0" s="-70588" l="0"/>
                                      </p:by>
                                    </p:animClr>
                                    <p:animClr clrSpc="hsl" dir="cw">
                                      <p:cBhvr>
                                        <p:cTn id="145" dur="500" fill="hold"/>
                                        <p:tgtEl>
                                          <p:spTgt spid="11"/>
                                        </p:tgtEl>
                                        <p:attrNameLst>
                                          <p:attrName>stroke.color</p:attrName>
                                        </p:attrNameLst>
                                      </p:cBhvr>
                                      <p:by>
                                        <p:hsl h="0" s="-70588" l="0"/>
                                      </p:by>
                                    </p:animClr>
                                    <p:set>
                                      <p:cBhvr>
                                        <p:cTn id="146" dur="500" fill="hold"/>
                                        <p:tgtEl>
                                          <p:spTgt spid="11"/>
                                        </p:tgtEl>
                                        <p:attrNameLst>
                                          <p:attrName>fill.type</p:attrName>
                                        </p:attrNameLst>
                                      </p:cBhvr>
                                      <p:to>
                                        <p:strVal val="solid"/>
                                      </p:to>
                                    </p:set>
                                  </p:childTnLst>
                                </p:cTn>
                              </p:par>
                              <p:par>
                                <p:cTn id="147" presetID="25" presetClass="emph" presetSubtype="0" fill="hold" grpId="1" nodeType="withEffect">
                                  <p:stCondLst>
                                    <p:cond delay="0"/>
                                  </p:stCondLst>
                                  <p:childTnLst>
                                    <p:animClr clrSpc="hsl" dir="cw">
                                      <p:cBhvr override="childStyle">
                                        <p:cTn id="148" dur="500" fill="hold"/>
                                        <p:tgtEl>
                                          <p:spTgt spid="27"/>
                                        </p:tgtEl>
                                        <p:attrNameLst>
                                          <p:attrName>style.color</p:attrName>
                                        </p:attrNameLst>
                                      </p:cBhvr>
                                      <p:by>
                                        <p:hsl h="0" s="-70588" l="0"/>
                                      </p:by>
                                    </p:animClr>
                                    <p:animClr clrSpc="hsl" dir="cw">
                                      <p:cBhvr>
                                        <p:cTn id="149" dur="500" fill="hold"/>
                                        <p:tgtEl>
                                          <p:spTgt spid="27"/>
                                        </p:tgtEl>
                                        <p:attrNameLst>
                                          <p:attrName>fillcolor</p:attrName>
                                        </p:attrNameLst>
                                      </p:cBhvr>
                                      <p:by>
                                        <p:hsl h="0" s="-70588" l="0"/>
                                      </p:by>
                                    </p:animClr>
                                    <p:animClr clrSpc="hsl" dir="cw">
                                      <p:cBhvr>
                                        <p:cTn id="150" dur="500" fill="hold"/>
                                        <p:tgtEl>
                                          <p:spTgt spid="27"/>
                                        </p:tgtEl>
                                        <p:attrNameLst>
                                          <p:attrName>stroke.color</p:attrName>
                                        </p:attrNameLst>
                                      </p:cBhvr>
                                      <p:by>
                                        <p:hsl h="0" s="-70588" l="0"/>
                                      </p:by>
                                    </p:animClr>
                                    <p:set>
                                      <p:cBhvr>
                                        <p:cTn id="151" dur="500" fill="hold"/>
                                        <p:tgtEl>
                                          <p:spTgt spid="27"/>
                                        </p:tgtEl>
                                        <p:attrNameLst>
                                          <p:attrName>fill.type</p:attrName>
                                        </p:attrNameLst>
                                      </p:cBhvr>
                                      <p:to>
                                        <p:strVal val="solid"/>
                                      </p:to>
                                    </p:set>
                                  </p:childTnLst>
                                </p:cTn>
                              </p:par>
                              <p:par>
                                <p:cTn id="152" presetID="25" presetClass="emph" presetSubtype="0" fill="hold" grpId="1" nodeType="withEffect">
                                  <p:stCondLst>
                                    <p:cond delay="0"/>
                                  </p:stCondLst>
                                  <p:childTnLst>
                                    <p:animClr clrSpc="hsl" dir="cw">
                                      <p:cBhvr override="childStyle">
                                        <p:cTn id="153" dur="500" fill="hold"/>
                                        <p:tgtEl>
                                          <p:spTgt spid="28"/>
                                        </p:tgtEl>
                                        <p:attrNameLst>
                                          <p:attrName>style.color</p:attrName>
                                        </p:attrNameLst>
                                      </p:cBhvr>
                                      <p:by>
                                        <p:hsl h="0" s="-70588" l="0"/>
                                      </p:by>
                                    </p:animClr>
                                    <p:animClr clrSpc="hsl" dir="cw">
                                      <p:cBhvr>
                                        <p:cTn id="154" dur="500" fill="hold"/>
                                        <p:tgtEl>
                                          <p:spTgt spid="28"/>
                                        </p:tgtEl>
                                        <p:attrNameLst>
                                          <p:attrName>fillcolor</p:attrName>
                                        </p:attrNameLst>
                                      </p:cBhvr>
                                      <p:by>
                                        <p:hsl h="0" s="-70588" l="0"/>
                                      </p:by>
                                    </p:animClr>
                                    <p:animClr clrSpc="hsl" dir="cw">
                                      <p:cBhvr>
                                        <p:cTn id="155" dur="500" fill="hold"/>
                                        <p:tgtEl>
                                          <p:spTgt spid="28"/>
                                        </p:tgtEl>
                                        <p:attrNameLst>
                                          <p:attrName>stroke.color</p:attrName>
                                        </p:attrNameLst>
                                      </p:cBhvr>
                                      <p:by>
                                        <p:hsl h="0" s="-70588" l="0"/>
                                      </p:by>
                                    </p:animClr>
                                    <p:set>
                                      <p:cBhvr>
                                        <p:cTn id="156" dur="500" fill="hold"/>
                                        <p:tgtEl>
                                          <p:spTgt spid="28"/>
                                        </p:tgtEl>
                                        <p:attrNameLst>
                                          <p:attrName>fill.type</p:attrName>
                                        </p:attrNameLst>
                                      </p:cBhvr>
                                      <p:to>
                                        <p:strVal val="solid"/>
                                      </p:to>
                                    </p:set>
                                  </p:childTnLst>
                                </p:cTn>
                              </p:par>
                              <p:par>
                                <p:cTn id="157" presetID="25" presetClass="emph" presetSubtype="0" fill="hold" grpId="1" nodeType="withEffect">
                                  <p:stCondLst>
                                    <p:cond delay="0"/>
                                  </p:stCondLst>
                                  <p:childTnLst>
                                    <p:animClr clrSpc="hsl" dir="cw">
                                      <p:cBhvr override="childStyle">
                                        <p:cTn id="158" dur="500" fill="hold"/>
                                        <p:tgtEl>
                                          <p:spTgt spid="33"/>
                                        </p:tgtEl>
                                        <p:attrNameLst>
                                          <p:attrName>style.color</p:attrName>
                                        </p:attrNameLst>
                                      </p:cBhvr>
                                      <p:by>
                                        <p:hsl h="0" s="-70588" l="0"/>
                                      </p:by>
                                    </p:animClr>
                                    <p:animClr clrSpc="hsl" dir="cw">
                                      <p:cBhvr>
                                        <p:cTn id="159" dur="500" fill="hold"/>
                                        <p:tgtEl>
                                          <p:spTgt spid="33"/>
                                        </p:tgtEl>
                                        <p:attrNameLst>
                                          <p:attrName>fillcolor</p:attrName>
                                        </p:attrNameLst>
                                      </p:cBhvr>
                                      <p:by>
                                        <p:hsl h="0" s="-70588" l="0"/>
                                      </p:by>
                                    </p:animClr>
                                    <p:animClr clrSpc="hsl" dir="cw">
                                      <p:cBhvr>
                                        <p:cTn id="160" dur="500" fill="hold"/>
                                        <p:tgtEl>
                                          <p:spTgt spid="33"/>
                                        </p:tgtEl>
                                        <p:attrNameLst>
                                          <p:attrName>stroke.color</p:attrName>
                                        </p:attrNameLst>
                                      </p:cBhvr>
                                      <p:by>
                                        <p:hsl h="0" s="-70588" l="0"/>
                                      </p:by>
                                    </p:animClr>
                                    <p:set>
                                      <p:cBhvr>
                                        <p:cTn id="161" dur="500" fill="hold"/>
                                        <p:tgtEl>
                                          <p:spTgt spid="33"/>
                                        </p:tgtEl>
                                        <p:attrNameLst>
                                          <p:attrName>fill.type</p:attrName>
                                        </p:attrNameLst>
                                      </p:cBhvr>
                                      <p:to>
                                        <p:strVal val="solid"/>
                                      </p:to>
                                    </p:set>
                                  </p:childTnLst>
                                </p:cTn>
                              </p:par>
                              <p:par>
                                <p:cTn id="162" presetID="25" presetClass="emph" presetSubtype="0" fill="hold" grpId="1" nodeType="withEffect">
                                  <p:stCondLst>
                                    <p:cond delay="0"/>
                                  </p:stCondLst>
                                  <p:childTnLst>
                                    <p:animClr clrSpc="hsl" dir="cw">
                                      <p:cBhvr override="childStyle">
                                        <p:cTn id="163" dur="500" fill="hold"/>
                                        <p:tgtEl>
                                          <p:spTgt spid="29"/>
                                        </p:tgtEl>
                                        <p:attrNameLst>
                                          <p:attrName>style.color</p:attrName>
                                        </p:attrNameLst>
                                      </p:cBhvr>
                                      <p:by>
                                        <p:hsl h="0" s="-70588" l="0"/>
                                      </p:by>
                                    </p:animClr>
                                    <p:animClr clrSpc="hsl" dir="cw">
                                      <p:cBhvr>
                                        <p:cTn id="164" dur="500" fill="hold"/>
                                        <p:tgtEl>
                                          <p:spTgt spid="29"/>
                                        </p:tgtEl>
                                        <p:attrNameLst>
                                          <p:attrName>fillcolor</p:attrName>
                                        </p:attrNameLst>
                                      </p:cBhvr>
                                      <p:by>
                                        <p:hsl h="0" s="-70588" l="0"/>
                                      </p:by>
                                    </p:animClr>
                                    <p:animClr clrSpc="hsl" dir="cw">
                                      <p:cBhvr>
                                        <p:cTn id="165" dur="500" fill="hold"/>
                                        <p:tgtEl>
                                          <p:spTgt spid="29"/>
                                        </p:tgtEl>
                                        <p:attrNameLst>
                                          <p:attrName>stroke.color</p:attrName>
                                        </p:attrNameLst>
                                      </p:cBhvr>
                                      <p:by>
                                        <p:hsl h="0" s="-70588" l="0"/>
                                      </p:by>
                                    </p:animClr>
                                    <p:set>
                                      <p:cBhvr>
                                        <p:cTn id="166" dur="500" fill="hold"/>
                                        <p:tgtEl>
                                          <p:spTgt spid="29"/>
                                        </p:tgtEl>
                                        <p:attrNameLst>
                                          <p:attrName>fill.type</p:attrName>
                                        </p:attrNameLst>
                                      </p:cBhvr>
                                      <p:to>
                                        <p:strVal val="solid"/>
                                      </p:to>
                                    </p:set>
                                  </p:childTnLst>
                                </p:cTn>
                              </p:par>
                              <p:par>
                                <p:cTn id="167" presetID="25" presetClass="emph" presetSubtype="0" fill="hold" grpId="1" nodeType="withEffect">
                                  <p:stCondLst>
                                    <p:cond delay="0"/>
                                  </p:stCondLst>
                                  <p:childTnLst>
                                    <p:animClr clrSpc="hsl" dir="cw">
                                      <p:cBhvr override="childStyle">
                                        <p:cTn id="168" dur="500" fill="hold"/>
                                        <p:tgtEl>
                                          <p:spTgt spid="43"/>
                                        </p:tgtEl>
                                        <p:attrNameLst>
                                          <p:attrName>style.color</p:attrName>
                                        </p:attrNameLst>
                                      </p:cBhvr>
                                      <p:by>
                                        <p:hsl h="0" s="-70588" l="0"/>
                                      </p:by>
                                    </p:animClr>
                                    <p:animClr clrSpc="hsl" dir="cw">
                                      <p:cBhvr>
                                        <p:cTn id="169" dur="500" fill="hold"/>
                                        <p:tgtEl>
                                          <p:spTgt spid="43"/>
                                        </p:tgtEl>
                                        <p:attrNameLst>
                                          <p:attrName>fillcolor</p:attrName>
                                        </p:attrNameLst>
                                      </p:cBhvr>
                                      <p:by>
                                        <p:hsl h="0" s="-70588" l="0"/>
                                      </p:by>
                                    </p:animClr>
                                    <p:animClr clrSpc="hsl" dir="cw">
                                      <p:cBhvr>
                                        <p:cTn id="170" dur="500" fill="hold"/>
                                        <p:tgtEl>
                                          <p:spTgt spid="43"/>
                                        </p:tgtEl>
                                        <p:attrNameLst>
                                          <p:attrName>stroke.color</p:attrName>
                                        </p:attrNameLst>
                                      </p:cBhvr>
                                      <p:by>
                                        <p:hsl h="0" s="-70588" l="0"/>
                                      </p:by>
                                    </p:animClr>
                                    <p:set>
                                      <p:cBhvr>
                                        <p:cTn id="171" dur="500" fill="hold"/>
                                        <p:tgtEl>
                                          <p:spTgt spid="43"/>
                                        </p:tgtEl>
                                        <p:attrNameLst>
                                          <p:attrName>fill.type</p:attrName>
                                        </p:attrNameLst>
                                      </p:cBhvr>
                                      <p:to>
                                        <p:strVal val="solid"/>
                                      </p:to>
                                    </p:set>
                                  </p:childTnLst>
                                </p:cTn>
                              </p:par>
                              <p:par>
                                <p:cTn id="172" presetID="25" presetClass="emph" presetSubtype="0" fill="hold" grpId="1" nodeType="withEffect">
                                  <p:stCondLst>
                                    <p:cond delay="0"/>
                                  </p:stCondLst>
                                  <p:childTnLst>
                                    <p:animClr clrSpc="hsl" dir="cw">
                                      <p:cBhvr override="childStyle">
                                        <p:cTn id="173" dur="500" fill="hold"/>
                                        <p:tgtEl>
                                          <p:spTgt spid="48"/>
                                        </p:tgtEl>
                                        <p:attrNameLst>
                                          <p:attrName>style.color</p:attrName>
                                        </p:attrNameLst>
                                      </p:cBhvr>
                                      <p:by>
                                        <p:hsl h="0" s="-70588" l="0"/>
                                      </p:by>
                                    </p:animClr>
                                    <p:animClr clrSpc="hsl" dir="cw">
                                      <p:cBhvr>
                                        <p:cTn id="174" dur="500" fill="hold"/>
                                        <p:tgtEl>
                                          <p:spTgt spid="48"/>
                                        </p:tgtEl>
                                        <p:attrNameLst>
                                          <p:attrName>fillcolor</p:attrName>
                                        </p:attrNameLst>
                                      </p:cBhvr>
                                      <p:by>
                                        <p:hsl h="0" s="-70588" l="0"/>
                                      </p:by>
                                    </p:animClr>
                                    <p:animClr clrSpc="hsl" dir="cw">
                                      <p:cBhvr>
                                        <p:cTn id="175" dur="500" fill="hold"/>
                                        <p:tgtEl>
                                          <p:spTgt spid="48"/>
                                        </p:tgtEl>
                                        <p:attrNameLst>
                                          <p:attrName>stroke.color</p:attrName>
                                        </p:attrNameLst>
                                      </p:cBhvr>
                                      <p:by>
                                        <p:hsl h="0" s="-70588" l="0"/>
                                      </p:by>
                                    </p:animClr>
                                    <p:set>
                                      <p:cBhvr>
                                        <p:cTn id="176" dur="500" fill="hold"/>
                                        <p:tgtEl>
                                          <p:spTgt spid="48"/>
                                        </p:tgtEl>
                                        <p:attrNameLst>
                                          <p:attrName>fill.type</p:attrName>
                                        </p:attrNameLst>
                                      </p:cBhvr>
                                      <p:to>
                                        <p:strVal val="solid"/>
                                      </p:to>
                                    </p:set>
                                  </p:childTnLst>
                                </p:cTn>
                              </p:par>
                              <p:par>
                                <p:cTn id="177" presetID="25" presetClass="emph" presetSubtype="0" fill="hold" grpId="1" nodeType="withEffect">
                                  <p:stCondLst>
                                    <p:cond delay="0"/>
                                  </p:stCondLst>
                                  <p:childTnLst>
                                    <p:animClr clrSpc="hsl" dir="cw">
                                      <p:cBhvr override="childStyle">
                                        <p:cTn id="178" dur="500" fill="hold"/>
                                        <p:tgtEl>
                                          <p:spTgt spid="49"/>
                                        </p:tgtEl>
                                        <p:attrNameLst>
                                          <p:attrName>style.color</p:attrName>
                                        </p:attrNameLst>
                                      </p:cBhvr>
                                      <p:by>
                                        <p:hsl h="0" s="-70588" l="0"/>
                                      </p:by>
                                    </p:animClr>
                                    <p:animClr clrSpc="hsl" dir="cw">
                                      <p:cBhvr>
                                        <p:cTn id="179" dur="500" fill="hold"/>
                                        <p:tgtEl>
                                          <p:spTgt spid="49"/>
                                        </p:tgtEl>
                                        <p:attrNameLst>
                                          <p:attrName>fillcolor</p:attrName>
                                        </p:attrNameLst>
                                      </p:cBhvr>
                                      <p:by>
                                        <p:hsl h="0" s="-70588" l="0"/>
                                      </p:by>
                                    </p:animClr>
                                    <p:animClr clrSpc="hsl" dir="cw">
                                      <p:cBhvr>
                                        <p:cTn id="180" dur="500" fill="hold"/>
                                        <p:tgtEl>
                                          <p:spTgt spid="49"/>
                                        </p:tgtEl>
                                        <p:attrNameLst>
                                          <p:attrName>stroke.color</p:attrName>
                                        </p:attrNameLst>
                                      </p:cBhvr>
                                      <p:by>
                                        <p:hsl h="0" s="-70588" l="0"/>
                                      </p:by>
                                    </p:animClr>
                                    <p:set>
                                      <p:cBhvr>
                                        <p:cTn id="181" dur="500" fill="hold"/>
                                        <p:tgtEl>
                                          <p:spTgt spid="49"/>
                                        </p:tgtEl>
                                        <p:attrNameLst>
                                          <p:attrName>fill.type</p:attrName>
                                        </p:attrNameLst>
                                      </p:cBhvr>
                                      <p:to>
                                        <p:strVal val="solid"/>
                                      </p:to>
                                    </p:set>
                                  </p:childTnLst>
                                </p:cTn>
                              </p:par>
                              <p:par>
                                <p:cTn id="182" presetID="25" presetClass="emph" presetSubtype="0" fill="hold" grpId="1" nodeType="withEffect">
                                  <p:stCondLst>
                                    <p:cond delay="0"/>
                                  </p:stCondLst>
                                  <p:childTnLst>
                                    <p:animClr clrSpc="hsl" dir="cw">
                                      <p:cBhvr override="childStyle">
                                        <p:cTn id="183" dur="500" fill="hold"/>
                                        <p:tgtEl>
                                          <p:spTgt spid="50"/>
                                        </p:tgtEl>
                                        <p:attrNameLst>
                                          <p:attrName>style.color</p:attrName>
                                        </p:attrNameLst>
                                      </p:cBhvr>
                                      <p:by>
                                        <p:hsl h="0" s="-70588" l="0"/>
                                      </p:by>
                                    </p:animClr>
                                    <p:animClr clrSpc="hsl" dir="cw">
                                      <p:cBhvr>
                                        <p:cTn id="184" dur="500" fill="hold"/>
                                        <p:tgtEl>
                                          <p:spTgt spid="50"/>
                                        </p:tgtEl>
                                        <p:attrNameLst>
                                          <p:attrName>fillcolor</p:attrName>
                                        </p:attrNameLst>
                                      </p:cBhvr>
                                      <p:by>
                                        <p:hsl h="0" s="-70588" l="0"/>
                                      </p:by>
                                    </p:animClr>
                                    <p:animClr clrSpc="hsl" dir="cw">
                                      <p:cBhvr>
                                        <p:cTn id="185" dur="500" fill="hold"/>
                                        <p:tgtEl>
                                          <p:spTgt spid="50"/>
                                        </p:tgtEl>
                                        <p:attrNameLst>
                                          <p:attrName>stroke.color</p:attrName>
                                        </p:attrNameLst>
                                      </p:cBhvr>
                                      <p:by>
                                        <p:hsl h="0" s="-70588" l="0"/>
                                      </p:by>
                                    </p:animClr>
                                    <p:set>
                                      <p:cBhvr>
                                        <p:cTn id="186" dur="500" fill="hold"/>
                                        <p:tgtEl>
                                          <p:spTgt spid="50"/>
                                        </p:tgtEl>
                                        <p:attrNameLst>
                                          <p:attrName>fill.type</p:attrName>
                                        </p:attrNameLst>
                                      </p:cBhvr>
                                      <p:to>
                                        <p:strVal val="solid"/>
                                      </p:to>
                                    </p:set>
                                  </p:childTnLst>
                                </p:cTn>
                              </p:par>
                              <p:par>
                                <p:cTn id="187" presetID="25" presetClass="emph" presetSubtype="0" fill="hold" grpId="1" nodeType="withEffect">
                                  <p:stCondLst>
                                    <p:cond delay="0"/>
                                  </p:stCondLst>
                                  <p:childTnLst>
                                    <p:animClr clrSpc="hsl" dir="cw">
                                      <p:cBhvr override="childStyle">
                                        <p:cTn id="188" dur="500" fill="hold"/>
                                        <p:tgtEl>
                                          <p:spTgt spid="44"/>
                                        </p:tgtEl>
                                        <p:attrNameLst>
                                          <p:attrName>style.color</p:attrName>
                                        </p:attrNameLst>
                                      </p:cBhvr>
                                      <p:by>
                                        <p:hsl h="0" s="-70588" l="0"/>
                                      </p:by>
                                    </p:animClr>
                                    <p:animClr clrSpc="hsl" dir="cw">
                                      <p:cBhvr>
                                        <p:cTn id="189" dur="500" fill="hold"/>
                                        <p:tgtEl>
                                          <p:spTgt spid="44"/>
                                        </p:tgtEl>
                                        <p:attrNameLst>
                                          <p:attrName>fillcolor</p:attrName>
                                        </p:attrNameLst>
                                      </p:cBhvr>
                                      <p:by>
                                        <p:hsl h="0" s="-70588" l="0"/>
                                      </p:by>
                                    </p:animClr>
                                    <p:animClr clrSpc="hsl" dir="cw">
                                      <p:cBhvr>
                                        <p:cTn id="190" dur="500" fill="hold"/>
                                        <p:tgtEl>
                                          <p:spTgt spid="44"/>
                                        </p:tgtEl>
                                        <p:attrNameLst>
                                          <p:attrName>stroke.color</p:attrName>
                                        </p:attrNameLst>
                                      </p:cBhvr>
                                      <p:by>
                                        <p:hsl h="0" s="-70588" l="0"/>
                                      </p:by>
                                    </p:animClr>
                                    <p:set>
                                      <p:cBhvr>
                                        <p:cTn id="191" dur="500" fill="hold"/>
                                        <p:tgtEl>
                                          <p:spTgt spid="44"/>
                                        </p:tgtEl>
                                        <p:attrNameLst>
                                          <p:attrName>fill.type</p:attrName>
                                        </p:attrNameLst>
                                      </p:cBhvr>
                                      <p:to>
                                        <p:strVal val="solid"/>
                                      </p:to>
                                    </p:set>
                                  </p:childTnLst>
                                </p:cTn>
                              </p:par>
                              <p:par>
                                <p:cTn id="192" presetID="25" presetClass="emph" presetSubtype="0" fill="hold" grpId="1" nodeType="withEffect">
                                  <p:stCondLst>
                                    <p:cond delay="0"/>
                                  </p:stCondLst>
                                  <p:childTnLst>
                                    <p:animClr clrSpc="hsl" dir="cw">
                                      <p:cBhvr override="childStyle">
                                        <p:cTn id="193" dur="500" fill="hold"/>
                                        <p:tgtEl>
                                          <p:spTgt spid="45"/>
                                        </p:tgtEl>
                                        <p:attrNameLst>
                                          <p:attrName>style.color</p:attrName>
                                        </p:attrNameLst>
                                      </p:cBhvr>
                                      <p:by>
                                        <p:hsl h="0" s="-70588" l="0"/>
                                      </p:by>
                                    </p:animClr>
                                    <p:animClr clrSpc="hsl" dir="cw">
                                      <p:cBhvr>
                                        <p:cTn id="194" dur="500" fill="hold"/>
                                        <p:tgtEl>
                                          <p:spTgt spid="45"/>
                                        </p:tgtEl>
                                        <p:attrNameLst>
                                          <p:attrName>fillcolor</p:attrName>
                                        </p:attrNameLst>
                                      </p:cBhvr>
                                      <p:by>
                                        <p:hsl h="0" s="-70588" l="0"/>
                                      </p:by>
                                    </p:animClr>
                                    <p:animClr clrSpc="hsl" dir="cw">
                                      <p:cBhvr>
                                        <p:cTn id="195" dur="500" fill="hold"/>
                                        <p:tgtEl>
                                          <p:spTgt spid="45"/>
                                        </p:tgtEl>
                                        <p:attrNameLst>
                                          <p:attrName>stroke.color</p:attrName>
                                        </p:attrNameLst>
                                      </p:cBhvr>
                                      <p:by>
                                        <p:hsl h="0" s="-70588" l="0"/>
                                      </p:by>
                                    </p:animClr>
                                    <p:set>
                                      <p:cBhvr>
                                        <p:cTn id="196" dur="500" fill="hold"/>
                                        <p:tgtEl>
                                          <p:spTgt spid="45"/>
                                        </p:tgtEl>
                                        <p:attrNameLst>
                                          <p:attrName>fill.type</p:attrName>
                                        </p:attrNameLst>
                                      </p:cBhvr>
                                      <p:to>
                                        <p:strVal val="solid"/>
                                      </p:to>
                                    </p:set>
                                  </p:childTnLst>
                                </p:cTn>
                              </p:par>
                              <p:par>
                                <p:cTn id="197" presetID="25" presetClass="emph" presetSubtype="0" fill="hold" grpId="1" nodeType="withEffect">
                                  <p:stCondLst>
                                    <p:cond delay="0"/>
                                  </p:stCondLst>
                                  <p:childTnLst>
                                    <p:animClr clrSpc="hsl" dir="cw">
                                      <p:cBhvr override="childStyle">
                                        <p:cTn id="198" dur="500" fill="hold"/>
                                        <p:tgtEl>
                                          <p:spTgt spid="46"/>
                                        </p:tgtEl>
                                        <p:attrNameLst>
                                          <p:attrName>style.color</p:attrName>
                                        </p:attrNameLst>
                                      </p:cBhvr>
                                      <p:by>
                                        <p:hsl h="0" s="-70588" l="0"/>
                                      </p:by>
                                    </p:animClr>
                                    <p:animClr clrSpc="hsl" dir="cw">
                                      <p:cBhvr>
                                        <p:cTn id="199" dur="500" fill="hold"/>
                                        <p:tgtEl>
                                          <p:spTgt spid="46"/>
                                        </p:tgtEl>
                                        <p:attrNameLst>
                                          <p:attrName>fillcolor</p:attrName>
                                        </p:attrNameLst>
                                      </p:cBhvr>
                                      <p:by>
                                        <p:hsl h="0" s="-70588" l="0"/>
                                      </p:by>
                                    </p:animClr>
                                    <p:animClr clrSpc="hsl" dir="cw">
                                      <p:cBhvr>
                                        <p:cTn id="200" dur="500" fill="hold"/>
                                        <p:tgtEl>
                                          <p:spTgt spid="46"/>
                                        </p:tgtEl>
                                        <p:attrNameLst>
                                          <p:attrName>stroke.color</p:attrName>
                                        </p:attrNameLst>
                                      </p:cBhvr>
                                      <p:by>
                                        <p:hsl h="0" s="-70588" l="0"/>
                                      </p:by>
                                    </p:animClr>
                                    <p:set>
                                      <p:cBhvr>
                                        <p:cTn id="201" dur="500" fill="hold"/>
                                        <p:tgtEl>
                                          <p:spTgt spid="46"/>
                                        </p:tgtEl>
                                        <p:attrNameLst>
                                          <p:attrName>fill.type</p:attrName>
                                        </p:attrNameLst>
                                      </p:cBhvr>
                                      <p:to>
                                        <p:strVal val="solid"/>
                                      </p:to>
                                    </p:set>
                                  </p:childTnLst>
                                </p:cTn>
                              </p:par>
                              <p:par>
                                <p:cTn id="202" presetID="25" presetClass="emph" presetSubtype="0" fill="hold" grpId="1" nodeType="withEffect">
                                  <p:stCondLst>
                                    <p:cond delay="0"/>
                                  </p:stCondLst>
                                  <p:childTnLst>
                                    <p:animClr clrSpc="hsl" dir="cw">
                                      <p:cBhvr override="childStyle">
                                        <p:cTn id="203" dur="500" fill="hold"/>
                                        <p:tgtEl>
                                          <p:spTgt spid="47"/>
                                        </p:tgtEl>
                                        <p:attrNameLst>
                                          <p:attrName>style.color</p:attrName>
                                        </p:attrNameLst>
                                      </p:cBhvr>
                                      <p:by>
                                        <p:hsl h="0" s="-70588" l="0"/>
                                      </p:by>
                                    </p:animClr>
                                    <p:animClr clrSpc="hsl" dir="cw">
                                      <p:cBhvr>
                                        <p:cTn id="204" dur="500" fill="hold"/>
                                        <p:tgtEl>
                                          <p:spTgt spid="47"/>
                                        </p:tgtEl>
                                        <p:attrNameLst>
                                          <p:attrName>fillcolor</p:attrName>
                                        </p:attrNameLst>
                                      </p:cBhvr>
                                      <p:by>
                                        <p:hsl h="0" s="-70588" l="0"/>
                                      </p:by>
                                    </p:animClr>
                                    <p:animClr clrSpc="hsl" dir="cw">
                                      <p:cBhvr>
                                        <p:cTn id="205" dur="500" fill="hold"/>
                                        <p:tgtEl>
                                          <p:spTgt spid="47"/>
                                        </p:tgtEl>
                                        <p:attrNameLst>
                                          <p:attrName>stroke.color</p:attrName>
                                        </p:attrNameLst>
                                      </p:cBhvr>
                                      <p:by>
                                        <p:hsl h="0" s="-70588" l="0"/>
                                      </p:by>
                                    </p:animClr>
                                    <p:set>
                                      <p:cBhvr>
                                        <p:cTn id="206" dur="500" fill="hold"/>
                                        <p:tgtEl>
                                          <p:spTgt spid="47"/>
                                        </p:tgtEl>
                                        <p:attrNameLst>
                                          <p:attrName>fill.type</p:attrName>
                                        </p:attrNameLst>
                                      </p:cBhvr>
                                      <p:to>
                                        <p:strVal val="solid"/>
                                      </p:to>
                                    </p:set>
                                  </p:childTnLst>
                                </p:cTn>
                              </p:par>
                              <p:par>
                                <p:cTn id="207" presetID="25" presetClass="emph" presetSubtype="0" fill="hold" grpId="1" nodeType="withEffect">
                                  <p:stCondLst>
                                    <p:cond delay="0"/>
                                  </p:stCondLst>
                                  <p:childTnLst>
                                    <p:animClr clrSpc="hsl" dir="cw">
                                      <p:cBhvr override="childStyle">
                                        <p:cTn id="208" dur="500" fill="hold"/>
                                        <p:tgtEl>
                                          <p:spTgt spid="34"/>
                                        </p:tgtEl>
                                        <p:attrNameLst>
                                          <p:attrName>style.color</p:attrName>
                                        </p:attrNameLst>
                                      </p:cBhvr>
                                      <p:by>
                                        <p:hsl h="0" s="-70588" l="0"/>
                                      </p:by>
                                    </p:animClr>
                                    <p:animClr clrSpc="hsl" dir="cw">
                                      <p:cBhvr>
                                        <p:cTn id="209" dur="500" fill="hold"/>
                                        <p:tgtEl>
                                          <p:spTgt spid="34"/>
                                        </p:tgtEl>
                                        <p:attrNameLst>
                                          <p:attrName>fillcolor</p:attrName>
                                        </p:attrNameLst>
                                      </p:cBhvr>
                                      <p:by>
                                        <p:hsl h="0" s="-70588" l="0"/>
                                      </p:by>
                                    </p:animClr>
                                    <p:animClr clrSpc="hsl" dir="cw">
                                      <p:cBhvr>
                                        <p:cTn id="210" dur="500" fill="hold"/>
                                        <p:tgtEl>
                                          <p:spTgt spid="34"/>
                                        </p:tgtEl>
                                        <p:attrNameLst>
                                          <p:attrName>stroke.color</p:attrName>
                                        </p:attrNameLst>
                                      </p:cBhvr>
                                      <p:by>
                                        <p:hsl h="0" s="-70588" l="0"/>
                                      </p:by>
                                    </p:animClr>
                                    <p:set>
                                      <p:cBhvr>
                                        <p:cTn id="211" dur="500" fill="hold"/>
                                        <p:tgtEl>
                                          <p:spTgt spid="34"/>
                                        </p:tgtEl>
                                        <p:attrNameLst>
                                          <p:attrName>fill.type</p:attrName>
                                        </p:attrNameLst>
                                      </p:cBhvr>
                                      <p:to>
                                        <p:strVal val="solid"/>
                                      </p:to>
                                    </p:set>
                                  </p:childTnLst>
                                </p:cTn>
                              </p:par>
                              <p:par>
                                <p:cTn id="212" presetID="25" presetClass="emph" presetSubtype="0" fill="hold" grpId="1" nodeType="withEffect">
                                  <p:stCondLst>
                                    <p:cond delay="0"/>
                                  </p:stCondLst>
                                  <p:childTnLst>
                                    <p:animClr clrSpc="hsl" dir="cw">
                                      <p:cBhvr override="childStyle">
                                        <p:cTn id="213" dur="500" fill="hold"/>
                                        <p:tgtEl>
                                          <p:spTgt spid="30"/>
                                        </p:tgtEl>
                                        <p:attrNameLst>
                                          <p:attrName>style.color</p:attrName>
                                        </p:attrNameLst>
                                      </p:cBhvr>
                                      <p:by>
                                        <p:hsl h="0" s="-70588" l="0"/>
                                      </p:by>
                                    </p:animClr>
                                    <p:animClr clrSpc="hsl" dir="cw">
                                      <p:cBhvr>
                                        <p:cTn id="214" dur="500" fill="hold"/>
                                        <p:tgtEl>
                                          <p:spTgt spid="30"/>
                                        </p:tgtEl>
                                        <p:attrNameLst>
                                          <p:attrName>fillcolor</p:attrName>
                                        </p:attrNameLst>
                                      </p:cBhvr>
                                      <p:by>
                                        <p:hsl h="0" s="-70588" l="0"/>
                                      </p:by>
                                    </p:animClr>
                                    <p:animClr clrSpc="hsl" dir="cw">
                                      <p:cBhvr>
                                        <p:cTn id="215" dur="500" fill="hold"/>
                                        <p:tgtEl>
                                          <p:spTgt spid="30"/>
                                        </p:tgtEl>
                                        <p:attrNameLst>
                                          <p:attrName>stroke.color</p:attrName>
                                        </p:attrNameLst>
                                      </p:cBhvr>
                                      <p:by>
                                        <p:hsl h="0" s="-70588" l="0"/>
                                      </p:by>
                                    </p:animClr>
                                    <p:set>
                                      <p:cBhvr>
                                        <p:cTn id="216" dur="500" fill="hold"/>
                                        <p:tgtEl>
                                          <p:spTgt spid="30"/>
                                        </p:tgtEl>
                                        <p:attrNameLst>
                                          <p:attrName>fill.type</p:attrName>
                                        </p:attrNameLst>
                                      </p:cBhvr>
                                      <p:to>
                                        <p:strVal val="solid"/>
                                      </p:to>
                                    </p:set>
                                  </p:childTnLst>
                                </p:cTn>
                              </p:par>
                            </p:childTnLst>
                          </p:cTn>
                        </p:par>
                      </p:childTnLst>
                    </p:cTn>
                  </p:par>
                  <p:par>
                    <p:cTn id="217" fill="hold">
                      <p:stCondLst>
                        <p:cond delay="indefinite"/>
                      </p:stCondLst>
                      <p:childTnLst>
                        <p:par>
                          <p:cTn id="218" fill="hold">
                            <p:stCondLst>
                              <p:cond delay="0"/>
                            </p:stCondLst>
                            <p:childTnLst>
                              <p:par>
                                <p:cTn id="219" presetID="45" presetClass="entr" presetSubtype="0" fill="hold" grpId="0" nodeType="clickEffect">
                                  <p:stCondLst>
                                    <p:cond delay="0"/>
                                  </p:stCondLst>
                                  <p:childTnLst>
                                    <p:set>
                                      <p:cBhvr>
                                        <p:cTn id="220" dur="1" fill="hold">
                                          <p:stCondLst>
                                            <p:cond delay="0"/>
                                          </p:stCondLst>
                                        </p:cTn>
                                        <p:tgtEl>
                                          <p:spTgt spid="7"/>
                                        </p:tgtEl>
                                        <p:attrNameLst>
                                          <p:attrName>style.visibility</p:attrName>
                                        </p:attrNameLst>
                                      </p:cBhvr>
                                      <p:to>
                                        <p:strVal val="visible"/>
                                      </p:to>
                                    </p:set>
                                    <p:animEffect transition="in" filter="fade">
                                      <p:cBhvr>
                                        <p:cTn id="221" dur="2000"/>
                                        <p:tgtEl>
                                          <p:spTgt spid="7"/>
                                        </p:tgtEl>
                                      </p:cBhvr>
                                    </p:animEffect>
                                    <p:anim calcmode="lin" valueType="num">
                                      <p:cBhvr>
                                        <p:cTn id="222" dur="2000" fill="hold"/>
                                        <p:tgtEl>
                                          <p:spTgt spid="7"/>
                                        </p:tgtEl>
                                        <p:attrNameLst>
                                          <p:attrName>ppt_w</p:attrName>
                                        </p:attrNameLst>
                                      </p:cBhvr>
                                      <p:tavLst>
                                        <p:tav tm="0" fmla="#ppt_w*sin(2.5*pi*$)">
                                          <p:val>
                                            <p:fltVal val="0"/>
                                          </p:val>
                                        </p:tav>
                                        <p:tav tm="100000">
                                          <p:val>
                                            <p:fltVal val="1"/>
                                          </p:val>
                                        </p:tav>
                                      </p:tavLst>
                                    </p:anim>
                                    <p:anim calcmode="lin" valueType="num">
                                      <p:cBhvr>
                                        <p:cTn id="2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4" fill="hold">
                      <p:stCondLst>
                        <p:cond delay="indefinite"/>
                      </p:stCondLst>
                      <p:childTnLst>
                        <p:par>
                          <p:cTn id="225" fill="hold">
                            <p:stCondLst>
                              <p:cond delay="0"/>
                            </p:stCondLst>
                            <p:childTnLst>
                              <p:par>
                                <p:cTn id="226" presetID="45" presetClass="entr" presetSubtype="0" fill="hold" grpId="0" nodeType="clickEffect">
                                  <p:stCondLst>
                                    <p:cond delay="0"/>
                                  </p:stCondLst>
                                  <p:childTnLst>
                                    <p:set>
                                      <p:cBhvr>
                                        <p:cTn id="227" dur="1" fill="hold">
                                          <p:stCondLst>
                                            <p:cond delay="0"/>
                                          </p:stCondLst>
                                        </p:cTn>
                                        <p:tgtEl>
                                          <p:spTgt spid="13"/>
                                        </p:tgtEl>
                                        <p:attrNameLst>
                                          <p:attrName>style.visibility</p:attrName>
                                        </p:attrNameLst>
                                      </p:cBhvr>
                                      <p:to>
                                        <p:strVal val="visible"/>
                                      </p:to>
                                    </p:set>
                                    <p:animEffect transition="in" filter="fade">
                                      <p:cBhvr>
                                        <p:cTn id="228" dur="2000"/>
                                        <p:tgtEl>
                                          <p:spTgt spid="13"/>
                                        </p:tgtEl>
                                      </p:cBhvr>
                                    </p:animEffect>
                                    <p:anim calcmode="lin" valueType="num">
                                      <p:cBhvr>
                                        <p:cTn id="229" dur="2000" fill="hold"/>
                                        <p:tgtEl>
                                          <p:spTgt spid="13"/>
                                        </p:tgtEl>
                                        <p:attrNameLst>
                                          <p:attrName>ppt_w</p:attrName>
                                        </p:attrNameLst>
                                      </p:cBhvr>
                                      <p:tavLst>
                                        <p:tav tm="0" fmla="#ppt_w*sin(2.5*pi*$)">
                                          <p:val>
                                            <p:fltVal val="0"/>
                                          </p:val>
                                        </p:tav>
                                        <p:tav tm="100000">
                                          <p:val>
                                            <p:fltVal val="1"/>
                                          </p:val>
                                        </p:tav>
                                      </p:tavLst>
                                    </p:anim>
                                    <p:anim calcmode="lin" valueType="num">
                                      <p:cBhvr>
                                        <p:cTn id="230" dur="2000" fill="hold"/>
                                        <p:tgtEl>
                                          <p:spTgt spid="13"/>
                                        </p:tgtEl>
                                        <p:attrNameLst>
                                          <p:attrName>ppt_h</p:attrName>
                                        </p:attrNameLst>
                                      </p:cBhvr>
                                      <p:tavLst>
                                        <p:tav tm="0">
                                          <p:val>
                                            <p:strVal val="#ppt_h"/>
                                          </p:val>
                                        </p:tav>
                                        <p:tav tm="100000">
                                          <p:val>
                                            <p:strVal val="#ppt_h"/>
                                          </p:val>
                                        </p:tav>
                                      </p:tavLst>
                                    </p:anim>
                                  </p:childTnLst>
                                </p:cTn>
                              </p:par>
                              <p:par>
                                <p:cTn id="231" presetID="45" presetClass="entr" presetSubtype="0" fill="hold" grpId="0" nodeType="withEffect">
                                  <p:stCondLst>
                                    <p:cond delay="0"/>
                                  </p:stCondLst>
                                  <p:childTnLst>
                                    <p:set>
                                      <p:cBhvr>
                                        <p:cTn id="232" dur="1" fill="hold">
                                          <p:stCondLst>
                                            <p:cond delay="0"/>
                                          </p:stCondLst>
                                        </p:cTn>
                                        <p:tgtEl>
                                          <p:spTgt spid="14"/>
                                        </p:tgtEl>
                                        <p:attrNameLst>
                                          <p:attrName>style.visibility</p:attrName>
                                        </p:attrNameLst>
                                      </p:cBhvr>
                                      <p:to>
                                        <p:strVal val="visible"/>
                                      </p:to>
                                    </p:set>
                                    <p:animEffect transition="in" filter="fade">
                                      <p:cBhvr>
                                        <p:cTn id="233" dur="2000"/>
                                        <p:tgtEl>
                                          <p:spTgt spid="14"/>
                                        </p:tgtEl>
                                      </p:cBhvr>
                                    </p:animEffect>
                                    <p:anim calcmode="lin" valueType="num">
                                      <p:cBhvr>
                                        <p:cTn id="234" dur="2000" fill="hold"/>
                                        <p:tgtEl>
                                          <p:spTgt spid="14"/>
                                        </p:tgtEl>
                                        <p:attrNameLst>
                                          <p:attrName>ppt_w</p:attrName>
                                        </p:attrNameLst>
                                      </p:cBhvr>
                                      <p:tavLst>
                                        <p:tav tm="0" fmla="#ppt_w*sin(2.5*pi*$)">
                                          <p:val>
                                            <p:fltVal val="0"/>
                                          </p:val>
                                        </p:tav>
                                        <p:tav tm="100000">
                                          <p:val>
                                            <p:fltVal val="1"/>
                                          </p:val>
                                        </p:tav>
                                      </p:tavLst>
                                    </p:anim>
                                    <p:anim calcmode="lin" valueType="num">
                                      <p:cBhvr>
                                        <p:cTn id="23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36" fill="hold">
                      <p:stCondLst>
                        <p:cond delay="indefinite"/>
                      </p:stCondLst>
                      <p:childTnLst>
                        <p:par>
                          <p:cTn id="237" fill="hold">
                            <p:stCondLst>
                              <p:cond delay="0"/>
                            </p:stCondLst>
                            <p:childTnLst>
                              <p:par>
                                <p:cTn id="238" presetID="45" presetClass="entr" presetSubtype="0" fill="hold" grpId="0" nodeType="clickEffect">
                                  <p:stCondLst>
                                    <p:cond delay="0"/>
                                  </p:stCondLst>
                                  <p:childTnLst>
                                    <p:set>
                                      <p:cBhvr>
                                        <p:cTn id="239" dur="1" fill="hold">
                                          <p:stCondLst>
                                            <p:cond delay="0"/>
                                          </p:stCondLst>
                                        </p:cTn>
                                        <p:tgtEl>
                                          <p:spTgt spid="19"/>
                                        </p:tgtEl>
                                        <p:attrNameLst>
                                          <p:attrName>style.visibility</p:attrName>
                                        </p:attrNameLst>
                                      </p:cBhvr>
                                      <p:to>
                                        <p:strVal val="visible"/>
                                      </p:to>
                                    </p:set>
                                    <p:animEffect transition="in" filter="fade">
                                      <p:cBhvr>
                                        <p:cTn id="240" dur="2000"/>
                                        <p:tgtEl>
                                          <p:spTgt spid="19"/>
                                        </p:tgtEl>
                                      </p:cBhvr>
                                    </p:animEffect>
                                    <p:anim calcmode="lin" valueType="num">
                                      <p:cBhvr>
                                        <p:cTn id="241" dur="2000" fill="hold"/>
                                        <p:tgtEl>
                                          <p:spTgt spid="19"/>
                                        </p:tgtEl>
                                        <p:attrNameLst>
                                          <p:attrName>ppt_w</p:attrName>
                                        </p:attrNameLst>
                                      </p:cBhvr>
                                      <p:tavLst>
                                        <p:tav tm="0" fmla="#ppt_w*sin(2.5*pi*$)">
                                          <p:val>
                                            <p:fltVal val="0"/>
                                          </p:val>
                                        </p:tav>
                                        <p:tav tm="100000">
                                          <p:val>
                                            <p:fltVal val="1"/>
                                          </p:val>
                                        </p:tav>
                                      </p:tavLst>
                                    </p:anim>
                                    <p:anim calcmode="lin" valueType="num">
                                      <p:cBhvr>
                                        <p:cTn id="24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43" fill="hold">
                      <p:stCondLst>
                        <p:cond delay="indefinite"/>
                      </p:stCondLst>
                      <p:childTnLst>
                        <p:par>
                          <p:cTn id="244" fill="hold">
                            <p:stCondLst>
                              <p:cond delay="0"/>
                            </p:stCondLst>
                            <p:childTnLst>
                              <p:par>
                                <p:cTn id="245" presetID="45" presetClass="entr" presetSubtype="0" fill="hold" grpId="0" nodeType="click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fade">
                                      <p:cBhvr>
                                        <p:cTn id="247" dur="2000"/>
                                        <p:tgtEl>
                                          <p:spTgt spid="59"/>
                                        </p:tgtEl>
                                      </p:cBhvr>
                                    </p:animEffect>
                                    <p:anim calcmode="lin" valueType="num">
                                      <p:cBhvr>
                                        <p:cTn id="248" dur="2000" fill="hold"/>
                                        <p:tgtEl>
                                          <p:spTgt spid="59"/>
                                        </p:tgtEl>
                                        <p:attrNameLst>
                                          <p:attrName>ppt_w</p:attrName>
                                        </p:attrNameLst>
                                      </p:cBhvr>
                                      <p:tavLst>
                                        <p:tav tm="0" fmla="#ppt_w*sin(2.5*pi*$)">
                                          <p:val>
                                            <p:fltVal val="0"/>
                                          </p:val>
                                        </p:tav>
                                        <p:tav tm="100000">
                                          <p:val>
                                            <p:fltVal val="1"/>
                                          </p:val>
                                        </p:tav>
                                      </p:tavLst>
                                    </p:anim>
                                    <p:anim calcmode="lin" valueType="num">
                                      <p:cBhvr>
                                        <p:cTn id="249" dur="2000" fill="hold"/>
                                        <p:tgtEl>
                                          <p:spTgt spid="59"/>
                                        </p:tgtEl>
                                        <p:attrNameLst>
                                          <p:attrName>ppt_h</p:attrName>
                                        </p:attrNameLst>
                                      </p:cBhvr>
                                      <p:tavLst>
                                        <p:tav tm="0">
                                          <p:val>
                                            <p:strVal val="#ppt_h"/>
                                          </p:val>
                                        </p:tav>
                                        <p:tav tm="100000">
                                          <p:val>
                                            <p:strVal val="#ppt_h"/>
                                          </p:val>
                                        </p:tav>
                                      </p:tavLst>
                                    </p:anim>
                                  </p:childTnLst>
                                </p:cTn>
                              </p:par>
                              <p:par>
                                <p:cTn id="250" presetID="45" presetClass="entr" presetSubtype="0" fill="hold" grpId="0" nodeType="withEffect">
                                  <p:stCondLst>
                                    <p:cond delay="0"/>
                                  </p:stCondLst>
                                  <p:childTnLst>
                                    <p:set>
                                      <p:cBhvr>
                                        <p:cTn id="251" dur="1" fill="hold">
                                          <p:stCondLst>
                                            <p:cond delay="0"/>
                                          </p:stCondLst>
                                        </p:cTn>
                                        <p:tgtEl>
                                          <p:spTgt spid="60"/>
                                        </p:tgtEl>
                                        <p:attrNameLst>
                                          <p:attrName>style.visibility</p:attrName>
                                        </p:attrNameLst>
                                      </p:cBhvr>
                                      <p:to>
                                        <p:strVal val="visible"/>
                                      </p:to>
                                    </p:set>
                                    <p:animEffect transition="in" filter="fade">
                                      <p:cBhvr>
                                        <p:cTn id="252" dur="2000"/>
                                        <p:tgtEl>
                                          <p:spTgt spid="60"/>
                                        </p:tgtEl>
                                      </p:cBhvr>
                                    </p:animEffect>
                                    <p:anim calcmode="lin" valueType="num">
                                      <p:cBhvr>
                                        <p:cTn id="253" dur="2000" fill="hold"/>
                                        <p:tgtEl>
                                          <p:spTgt spid="60"/>
                                        </p:tgtEl>
                                        <p:attrNameLst>
                                          <p:attrName>ppt_w</p:attrName>
                                        </p:attrNameLst>
                                      </p:cBhvr>
                                      <p:tavLst>
                                        <p:tav tm="0" fmla="#ppt_w*sin(2.5*pi*$)">
                                          <p:val>
                                            <p:fltVal val="0"/>
                                          </p:val>
                                        </p:tav>
                                        <p:tav tm="100000">
                                          <p:val>
                                            <p:fltVal val="1"/>
                                          </p:val>
                                        </p:tav>
                                      </p:tavLst>
                                    </p:anim>
                                    <p:anim calcmode="lin" valueType="num">
                                      <p:cBhvr>
                                        <p:cTn id="254"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27" grpId="0" animBg="1"/>
      <p:bldP spid="27" grpId="1" animBg="1"/>
      <p:bldP spid="28" grpId="0" animBg="1"/>
      <p:bldP spid="28" grpId="1" animBg="1"/>
      <p:bldP spid="29" grpId="0" animBg="1"/>
      <p:bldP spid="29" grpId="1" animBg="1"/>
      <p:bldP spid="30" grpId="0" animBg="1"/>
      <p:bldP spid="30" grpId="1" animBg="1"/>
      <p:bldP spid="32" grpId="0" animBg="1"/>
      <p:bldP spid="33" grpId="0" animBg="1"/>
      <p:bldP spid="33" grpId="1" animBg="1"/>
      <p:bldP spid="34" grpId="0" animBg="1"/>
      <p:bldP spid="34" grpId="1" animBg="1"/>
      <p:bldP spid="35" grpId="0"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P spid="49" grpId="0" animBg="1"/>
      <p:bldP spid="49" grpId="1" animBg="1"/>
      <p:bldP spid="48" grpId="0" animBg="1"/>
      <p:bldP spid="48" grpId="1" animBg="1"/>
      <p:bldP spid="43" grpId="0" animBg="1"/>
      <p:bldP spid="43" grpId="1" animBg="1"/>
      <p:bldP spid="56" grpId="0" animBg="1"/>
      <p:bldP spid="5" grpId="0" animBg="1"/>
      <p:bldP spid="57" grpId="0" animBg="1"/>
      <p:bldP spid="7" grpId="0" animBg="1"/>
      <p:bldP spid="13" grpId="0" animBg="1"/>
      <p:bldP spid="14" grpId="0" animBg="1"/>
      <p:bldP spid="19" grpId="0" animBg="1"/>
      <p:bldP spid="59" grpId="0" animBg="1"/>
      <p:bldP spid="6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035"/>
            <a:ext cx="9144000" cy="61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gner un rectangle avec un coin diagonal 8"/>
          <p:cNvSpPr/>
          <p:nvPr/>
        </p:nvSpPr>
        <p:spPr>
          <a:xfrm>
            <a:off x="3030576" y="67115"/>
            <a:ext cx="5400000" cy="576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491"/>
          <a:stretch/>
        </p:blipFill>
        <p:spPr bwMode="auto">
          <a:xfrm>
            <a:off x="0" y="696036"/>
            <a:ext cx="9144000" cy="260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3302758"/>
            <a:ext cx="9144000" cy="3555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مستطيل: زوايا مستديرة 4"/>
          <p:cNvSpPr/>
          <p:nvPr/>
        </p:nvSpPr>
        <p:spPr>
          <a:xfrm>
            <a:off x="126610" y="4574720"/>
            <a:ext cx="6300000"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ln>
                  <a:solidFill>
                    <a:schemeClr val="bg1"/>
                  </a:solidFill>
                </a:ln>
                <a:solidFill>
                  <a:srgbClr val="C00000"/>
                </a:solidFill>
                <a:cs typeface="Al-Hadith1" pitchFamily="2" charset="-78"/>
              </a:rPr>
              <a:t>الحساب الذهني</a:t>
            </a:r>
            <a:endParaRPr lang="fr-FR" sz="4400" dirty="0">
              <a:ln>
                <a:solidFill>
                  <a:schemeClr val="bg1"/>
                </a:solidFill>
              </a:ln>
              <a:solidFill>
                <a:srgbClr val="C00000"/>
              </a:solidFill>
              <a:cs typeface="Al-Hadith1" pitchFamily="2" charset="-78"/>
            </a:endParaRPr>
          </a:p>
        </p:txBody>
      </p:sp>
      <p:sp>
        <p:nvSpPr>
          <p:cNvPr id="9" name="انفجار: 14 نقطة 1"/>
          <p:cNvSpPr/>
          <p:nvPr/>
        </p:nvSpPr>
        <p:spPr>
          <a:xfrm>
            <a:off x="5730576" y="4264495"/>
            <a:ext cx="3333560" cy="223823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cs typeface="SKR HEAD1" pitchFamily="2" charset="-78"/>
              </a:rPr>
              <a:t>بداية الحصة</a:t>
            </a:r>
            <a:endParaRPr lang="fr-FR" sz="3600" dirty="0">
              <a:solidFill>
                <a:schemeClr val="tx1"/>
              </a:solidFill>
              <a:cs typeface="SKR HEAD1" pitchFamily="2" charset="-78"/>
            </a:endParaRPr>
          </a:p>
        </p:txBody>
      </p:sp>
    </p:spTree>
    <p:extLst>
      <p:ext uri="{BB962C8B-B14F-4D97-AF65-F5344CB8AC3E}">
        <p14:creationId xmlns:p14="http://schemas.microsoft.com/office/powerpoint/2010/main" val="5823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5" presetClass="emph" presetSubtype="0" fill="hold" grpId="1" nodeType="withEffect">
                                  <p:stCondLst>
                                    <p:cond delay="0"/>
                                  </p:stCondLst>
                                  <p:childTnLst>
                                    <p:animClr clrSpc="hsl" dir="cw">
                                      <p:cBhvr override="childStyle">
                                        <p:cTn id="10" dur="500" fill="hold"/>
                                        <p:tgtEl>
                                          <p:spTgt spid="5"/>
                                        </p:tgtEl>
                                        <p:attrNameLst>
                                          <p:attrName>style.color</p:attrName>
                                        </p:attrNameLst>
                                      </p:cBhvr>
                                      <p:by>
                                        <p:hsl h="0" s="-70588" l="0"/>
                                      </p:by>
                                    </p:animClr>
                                    <p:animClr clrSpc="hsl" dir="cw">
                                      <p:cBhvr>
                                        <p:cTn id="11" dur="500" fill="hold"/>
                                        <p:tgtEl>
                                          <p:spTgt spid="5"/>
                                        </p:tgtEl>
                                        <p:attrNameLst>
                                          <p:attrName>fillcolor</p:attrName>
                                        </p:attrNameLst>
                                      </p:cBhvr>
                                      <p:by>
                                        <p:hsl h="0" s="-70588" l="0"/>
                                      </p:by>
                                    </p:animClr>
                                    <p:animClr clrSpc="hsl" dir="cw">
                                      <p:cBhvr>
                                        <p:cTn id="12" dur="500" fill="hold"/>
                                        <p:tgtEl>
                                          <p:spTgt spid="5"/>
                                        </p:tgtEl>
                                        <p:attrNameLst>
                                          <p:attrName>stroke.color</p:attrName>
                                        </p:attrNameLst>
                                      </p:cBhvr>
                                      <p:by>
                                        <p:hsl h="0" s="-70588" l="0"/>
                                      </p:by>
                                    </p:animClr>
                                    <p:set>
                                      <p:cBhvr>
                                        <p:cTn id="13" dur="500"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8)">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p:cTn id="23" dur="1500" fill="hold"/>
                                        <p:tgtEl>
                                          <p:spTgt spid="2051"/>
                                        </p:tgtEl>
                                        <p:attrNameLst>
                                          <p:attrName>ppt_w</p:attrName>
                                        </p:attrNameLst>
                                      </p:cBhvr>
                                      <p:tavLst>
                                        <p:tav tm="0">
                                          <p:val>
                                            <p:fltVal val="0"/>
                                          </p:val>
                                        </p:tav>
                                        <p:tav tm="100000">
                                          <p:val>
                                            <p:strVal val="#ppt_w"/>
                                          </p:val>
                                        </p:tav>
                                      </p:tavLst>
                                    </p:anim>
                                    <p:anim calcmode="lin" valueType="num">
                                      <p:cBhvr>
                                        <p:cTn id="24" dur="1500" fill="hold"/>
                                        <p:tgtEl>
                                          <p:spTgt spid="2051"/>
                                        </p:tgtEl>
                                        <p:attrNameLst>
                                          <p:attrName>ppt_h</p:attrName>
                                        </p:attrNameLst>
                                      </p:cBhvr>
                                      <p:tavLst>
                                        <p:tav tm="0">
                                          <p:val>
                                            <p:fltVal val="0"/>
                                          </p:val>
                                        </p:tav>
                                        <p:tav tm="100000">
                                          <p:val>
                                            <p:strVal val="#ppt_h"/>
                                          </p:val>
                                        </p:tav>
                                      </p:tavLst>
                                    </p:anim>
                                    <p:animEffect transition="in" filter="fade">
                                      <p:cBhvr>
                                        <p:cTn id="25" dur="1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الحساب الذهني</a:t>
            </a:r>
            <a:endParaRPr lang="fr-FR" sz="3600" b="1" dirty="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266117"/>
            <a:ext cx="8786191" cy="4346714"/>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تخصص في بداية الحصة فترة </a:t>
            </a:r>
            <a:r>
              <a:rPr lang="ar-DZ" sz="3200" b="1" u="sng" dirty="0" smtClean="0">
                <a:solidFill>
                  <a:srgbClr val="FF0000"/>
                </a:solidFill>
                <a:effectLst>
                  <a:outerShdw blurRad="38100" dist="38100" dir="2700000" algn="tl">
                    <a:srgbClr val="000000">
                      <a:alpha val="43137"/>
                    </a:srgbClr>
                  </a:outerShdw>
                </a:effectLst>
              </a:rPr>
              <a:t>قـد</a:t>
            </a:r>
            <a:r>
              <a:rPr lang="ar-DZ" sz="3200" b="1" dirty="0" smtClean="0">
                <a:solidFill>
                  <a:schemeClr val="tx1"/>
                </a:solidFill>
              </a:rPr>
              <a:t> تمتد إلى 10 دقائق لممارسة الحساب الذهني بصورة جماعية وشفاهية، تأخذ طابع ألعاب ذهنية أو ألغاز، بوثيرة تسمح لجميع المتعلمين بالانخراط في العمل. قد تستعمل فيها اللوحة أو وسيلة أخرى مناسبة.</a:t>
            </a:r>
          </a:p>
          <a:p>
            <a:pPr algn="just" rtl="1"/>
            <a:r>
              <a:rPr lang="ar-DZ" sz="3200" b="1" dirty="0">
                <a:solidFill>
                  <a:schemeClr val="tx1"/>
                </a:solidFill>
              </a:rPr>
              <a:t> </a:t>
            </a:r>
            <a:r>
              <a:rPr lang="ar-DZ" sz="3200" b="1" dirty="0" smtClean="0">
                <a:solidFill>
                  <a:schemeClr val="tx1"/>
                </a:solidFill>
              </a:rPr>
              <a:t>    يمكن أن يطلب من التلاميذ في نهاية العمل تسجيل بعض النتائج على دفاترهم، يستطيعون العودة إليها لاحقا عند الضرورة. مع الحرص عند التصحيح على اكتساب الآلية.</a:t>
            </a:r>
            <a:endParaRPr lang="ar-DZ" sz="3200" b="1" dirty="0">
              <a:solidFill>
                <a:schemeClr val="accent1">
                  <a:lumMod val="50000"/>
                </a:schemeClr>
              </a:solidFill>
            </a:endParaRPr>
          </a:p>
        </p:txBody>
      </p:sp>
    </p:spTree>
    <p:extLst>
      <p:ext uri="{BB962C8B-B14F-4D97-AF65-F5344CB8AC3E}">
        <p14:creationId xmlns:p14="http://schemas.microsoft.com/office/powerpoint/2010/main" val="5893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035"/>
            <a:ext cx="9144000" cy="61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gner un rectangle avec un coin diagonal 8"/>
          <p:cNvSpPr/>
          <p:nvPr/>
        </p:nvSpPr>
        <p:spPr>
          <a:xfrm>
            <a:off x="3030576" y="67115"/>
            <a:ext cx="5400000" cy="576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3" name="Rectangle 2"/>
          <p:cNvSpPr/>
          <p:nvPr/>
        </p:nvSpPr>
        <p:spPr>
          <a:xfrm>
            <a:off x="0" y="4121624"/>
            <a:ext cx="9144000" cy="2736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مستطيل: زوايا مستديرة 4"/>
          <p:cNvSpPr/>
          <p:nvPr/>
        </p:nvSpPr>
        <p:spPr>
          <a:xfrm>
            <a:off x="126610" y="4574720"/>
            <a:ext cx="6300000"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ln>
                  <a:solidFill>
                    <a:schemeClr val="bg1"/>
                  </a:solidFill>
                </a:ln>
                <a:solidFill>
                  <a:srgbClr val="C00000"/>
                </a:solidFill>
                <a:cs typeface="Al-Hadith1" pitchFamily="2" charset="-78"/>
              </a:rPr>
              <a:t>أكتشف + تعلمتُ</a:t>
            </a:r>
            <a:endParaRPr lang="fr-FR" sz="4400" dirty="0">
              <a:ln>
                <a:solidFill>
                  <a:schemeClr val="bg1"/>
                </a:solidFill>
              </a:ln>
              <a:solidFill>
                <a:srgbClr val="C00000"/>
              </a:solidFill>
              <a:cs typeface="Al-Hadith1" pitchFamily="2" charset="-78"/>
            </a:endParaRPr>
          </a:p>
        </p:txBody>
      </p:sp>
      <p:sp>
        <p:nvSpPr>
          <p:cNvPr id="9" name="انفجار: 14 نقطة 1"/>
          <p:cNvSpPr/>
          <p:nvPr/>
        </p:nvSpPr>
        <p:spPr>
          <a:xfrm>
            <a:off x="5730576" y="4264495"/>
            <a:ext cx="3333560" cy="223823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cs typeface="SKR HEAD1" pitchFamily="2" charset="-78"/>
              </a:rPr>
              <a:t>بناء التعلم</a:t>
            </a:r>
            <a:endParaRPr lang="fr-FR" sz="3600" dirty="0">
              <a:solidFill>
                <a:schemeClr val="tx1"/>
              </a:solidFill>
              <a:cs typeface="SKR HEAD1"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96036"/>
            <a:ext cx="9144000" cy="34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96037"/>
            <a:ext cx="9143999" cy="329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2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5" presetClass="emph" presetSubtype="0" fill="hold" grpId="1" nodeType="withEffect">
                                  <p:stCondLst>
                                    <p:cond delay="0"/>
                                  </p:stCondLst>
                                  <p:childTnLst>
                                    <p:animClr clrSpc="hsl" dir="cw">
                                      <p:cBhvr override="childStyle">
                                        <p:cTn id="10" dur="500" fill="hold"/>
                                        <p:tgtEl>
                                          <p:spTgt spid="5"/>
                                        </p:tgtEl>
                                        <p:attrNameLst>
                                          <p:attrName>style.color</p:attrName>
                                        </p:attrNameLst>
                                      </p:cBhvr>
                                      <p:by>
                                        <p:hsl h="0" s="-70588" l="0"/>
                                      </p:by>
                                    </p:animClr>
                                    <p:animClr clrSpc="hsl" dir="cw">
                                      <p:cBhvr>
                                        <p:cTn id="11" dur="500" fill="hold"/>
                                        <p:tgtEl>
                                          <p:spTgt spid="5"/>
                                        </p:tgtEl>
                                        <p:attrNameLst>
                                          <p:attrName>fillcolor</p:attrName>
                                        </p:attrNameLst>
                                      </p:cBhvr>
                                      <p:by>
                                        <p:hsl h="0" s="-70588" l="0"/>
                                      </p:by>
                                    </p:animClr>
                                    <p:animClr clrSpc="hsl" dir="cw">
                                      <p:cBhvr>
                                        <p:cTn id="12" dur="500" fill="hold"/>
                                        <p:tgtEl>
                                          <p:spTgt spid="5"/>
                                        </p:tgtEl>
                                        <p:attrNameLst>
                                          <p:attrName>stroke.color</p:attrName>
                                        </p:attrNameLst>
                                      </p:cBhvr>
                                      <p:by>
                                        <p:hsl h="0" s="-70588" l="0"/>
                                      </p:by>
                                    </p:animClr>
                                    <p:set>
                                      <p:cBhvr>
                                        <p:cTn id="13" dur="500"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8)">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1500" fill="hold"/>
                                        <p:tgtEl>
                                          <p:spTgt spid="3074"/>
                                        </p:tgtEl>
                                        <p:attrNameLst>
                                          <p:attrName>ppt_w</p:attrName>
                                        </p:attrNameLst>
                                      </p:cBhvr>
                                      <p:tavLst>
                                        <p:tav tm="0">
                                          <p:val>
                                            <p:fltVal val="0"/>
                                          </p:val>
                                        </p:tav>
                                        <p:tav tm="100000">
                                          <p:val>
                                            <p:strVal val="#ppt_w"/>
                                          </p:val>
                                        </p:tav>
                                      </p:tavLst>
                                    </p:anim>
                                    <p:anim calcmode="lin" valueType="num">
                                      <p:cBhvr>
                                        <p:cTn id="29" dur="1500" fill="hold"/>
                                        <p:tgtEl>
                                          <p:spTgt spid="3074"/>
                                        </p:tgtEl>
                                        <p:attrNameLst>
                                          <p:attrName>ppt_h</p:attrName>
                                        </p:attrNameLst>
                                      </p:cBhvr>
                                      <p:tavLst>
                                        <p:tav tm="0">
                                          <p:val>
                                            <p:fltVal val="0"/>
                                          </p:val>
                                        </p:tav>
                                        <p:tav tm="100000">
                                          <p:val>
                                            <p:strVal val="#ppt_h"/>
                                          </p:val>
                                        </p:tav>
                                      </p:tavLst>
                                    </p:anim>
                                    <p:animEffect transition="in" filter="fade">
                                      <p:cBhvr>
                                        <p:cTn id="30" dur="1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 calcmode="lin" valueType="num">
                                      <p:cBhvr>
                                        <p:cTn id="35" dur="2000" fill="hold"/>
                                        <p:tgtEl>
                                          <p:spTgt spid="3075"/>
                                        </p:tgtEl>
                                        <p:attrNameLst>
                                          <p:attrName>ppt_w</p:attrName>
                                        </p:attrNameLst>
                                      </p:cBhvr>
                                      <p:tavLst>
                                        <p:tav tm="0">
                                          <p:val>
                                            <p:fltVal val="0"/>
                                          </p:val>
                                        </p:tav>
                                        <p:tav tm="100000">
                                          <p:val>
                                            <p:strVal val="#ppt_w"/>
                                          </p:val>
                                        </p:tav>
                                      </p:tavLst>
                                    </p:anim>
                                    <p:anim calcmode="lin" valueType="num">
                                      <p:cBhvr>
                                        <p:cTn id="36" dur="2000" fill="hold"/>
                                        <p:tgtEl>
                                          <p:spTgt spid="3075"/>
                                        </p:tgtEl>
                                        <p:attrNameLst>
                                          <p:attrName>ppt_h</p:attrName>
                                        </p:attrNameLst>
                                      </p:cBhvr>
                                      <p:tavLst>
                                        <p:tav tm="0">
                                          <p:val>
                                            <p:fltVal val="0"/>
                                          </p:val>
                                        </p:tav>
                                        <p:tav tm="100000">
                                          <p:val>
                                            <p:strVal val="#ppt_h"/>
                                          </p:val>
                                        </p:tav>
                                      </p:tavLst>
                                    </p:anim>
                                    <p:animEffect transition="in" filter="fade">
                                      <p:cBhvr>
                                        <p:cTn id="37" dur="20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أكتشف</a:t>
            </a:r>
            <a:endParaRPr lang="ar-DZ" sz="3600" b="1" dirty="0" smtClean="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088107"/>
            <a:ext cx="8786191" cy="4524724"/>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فقرة «أكتشف» تكتسب ضمن هذا السياق صفة المعرفة الضرورية لحل الوضعية وهو ما يجعل التلاميذ يمارسون نشاطا فكريا ذو </a:t>
            </a:r>
            <a:r>
              <a:rPr lang="ar-DZ" sz="3200" b="1" dirty="0">
                <a:solidFill>
                  <a:schemeClr val="tx1"/>
                </a:solidFill>
              </a:rPr>
              <a:t>ط</a:t>
            </a:r>
            <a:r>
              <a:rPr lang="ar-DZ" sz="3200" b="1" dirty="0" smtClean="0">
                <a:solidFill>
                  <a:schemeClr val="tx1"/>
                </a:solidFill>
              </a:rPr>
              <a:t>بيعة رياضية تساهم في إعطاء معنى لهذا المفهوم.</a:t>
            </a:r>
          </a:p>
          <a:p>
            <a:pPr algn="just" rtl="1"/>
            <a:r>
              <a:rPr lang="ar-DZ" sz="3200" b="1" dirty="0">
                <a:solidFill>
                  <a:schemeClr val="tx1"/>
                </a:solidFill>
              </a:rPr>
              <a:t> </a:t>
            </a:r>
            <a:r>
              <a:rPr lang="ar-DZ" sz="3200" b="1" dirty="0" smtClean="0">
                <a:solidFill>
                  <a:schemeClr val="tx1"/>
                </a:solidFill>
              </a:rPr>
              <a:t>    إن تجسيد الظروف المناسبة المذكورة أعلاه يقتضي منا تسيير الوضعية التعلمية وفق أربع فترات هي:</a:t>
            </a:r>
          </a:p>
          <a:p>
            <a:pPr algn="just" rtl="1"/>
            <a:endParaRPr lang="ar-DZ" sz="2000" b="1" dirty="0" smtClean="0">
              <a:solidFill>
                <a:schemeClr val="tx1"/>
              </a:solidFill>
            </a:endParaRPr>
          </a:p>
          <a:p>
            <a:pPr algn="just" rtl="1"/>
            <a:endParaRPr lang="ar-DZ" sz="3200" b="1" dirty="0" smtClean="0">
              <a:solidFill>
                <a:schemeClr val="tx1"/>
              </a:solidFill>
            </a:endParaRPr>
          </a:p>
          <a:p>
            <a:pPr algn="just" rtl="1"/>
            <a:endParaRPr lang="ar-DZ" sz="3200" b="1" dirty="0">
              <a:solidFill>
                <a:schemeClr val="accent1">
                  <a:lumMod val="50000"/>
                </a:schemeClr>
              </a:solidFill>
            </a:endParaRPr>
          </a:p>
        </p:txBody>
      </p:sp>
      <p:sp>
        <p:nvSpPr>
          <p:cNvPr id="8" name="Rectangle 7"/>
          <p:cNvSpPr/>
          <p:nvPr/>
        </p:nvSpPr>
        <p:spPr>
          <a:xfrm>
            <a:off x="6560359" y="5227082"/>
            <a:ext cx="2160000" cy="9417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ln>
                  <a:solidFill>
                    <a:schemeClr val="tx1"/>
                  </a:solidFill>
                </a:ln>
                <a:solidFill>
                  <a:srgbClr val="FF0000"/>
                </a:solidFill>
              </a:rPr>
              <a:t>عرض المشكلة</a:t>
            </a:r>
            <a:endParaRPr lang="fr-FR" sz="3200" b="1" dirty="0">
              <a:ln>
                <a:solidFill>
                  <a:schemeClr val="tx1"/>
                </a:solidFill>
              </a:ln>
              <a:solidFill>
                <a:srgbClr val="FF0000"/>
              </a:solidFill>
            </a:endParaRPr>
          </a:p>
        </p:txBody>
      </p:sp>
      <p:sp>
        <p:nvSpPr>
          <p:cNvPr id="9" name="سهم: لليسار 33"/>
          <p:cNvSpPr/>
          <p:nvPr/>
        </p:nvSpPr>
        <p:spPr>
          <a:xfrm>
            <a:off x="6272359" y="5481934"/>
            <a:ext cx="288000"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954139" y="5227083"/>
            <a:ext cx="1309425" cy="94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ln>
                  <a:solidFill>
                    <a:schemeClr val="tx1"/>
                  </a:solidFill>
                </a:ln>
                <a:solidFill>
                  <a:srgbClr val="FF0000"/>
                </a:solidFill>
              </a:rPr>
              <a:t>فترة البحث</a:t>
            </a:r>
            <a:endParaRPr lang="fr-FR" sz="3200" b="1" dirty="0">
              <a:ln>
                <a:solidFill>
                  <a:schemeClr val="tx1"/>
                </a:solidFill>
              </a:ln>
              <a:solidFill>
                <a:srgbClr val="FF0000"/>
              </a:solidFill>
            </a:endParaRPr>
          </a:p>
        </p:txBody>
      </p:sp>
      <p:sp>
        <p:nvSpPr>
          <p:cNvPr id="11" name="Rectangle 10"/>
          <p:cNvSpPr/>
          <p:nvPr/>
        </p:nvSpPr>
        <p:spPr>
          <a:xfrm>
            <a:off x="2590110" y="5227083"/>
            <a:ext cx="2036482" cy="94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ln>
                  <a:solidFill>
                    <a:schemeClr val="tx1"/>
                  </a:solidFill>
                </a:ln>
                <a:solidFill>
                  <a:srgbClr val="FF0000"/>
                </a:solidFill>
              </a:rPr>
              <a:t>المناقشة والتبادل</a:t>
            </a:r>
            <a:endParaRPr lang="fr-FR" sz="3200" b="1" dirty="0">
              <a:ln>
                <a:solidFill>
                  <a:schemeClr val="tx1"/>
                </a:solidFill>
              </a:ln>
              <a:solidFill>
                <a:srgbClr val="FF0000"/>
              </a:solidFill>
            </a:endParaRPr>
          </a:p>
        </p:txBody>
      </p:sp>
      <p:sp>
        <p:nvSpPr>
          <p:cNvPr id="12" name="سهم: لليسار 33"/>
          <p:cNvSpPr/>
          <p:nvPr/>
        </p:nvSpPr>
        <p:spPr>
          <a:xfrm>
            <a:off x="4644973" y="5481935"/>
            <a:ext cx="288000"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04968" y="5227083"/>
            <a:ext cx="1746910" cy="9417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ln>
                  <a:solidFill>
                    <a:schemeClr val="tx1"/>
                  </a:solidFill>
                </a:ln>
                <a:solidFill>
                  <a:srgbClr val="FF0000"/>
                </a:solidFill>
              </a:rPr>
              <a:t>الحوصلة والتأسيس</a:t>
            </a:r>
            <a:endParaRPr lang="fr-FR" sz="2800" b="1" dirty="0">
              <a:ln>
                <a:solidFill>
                  <a:schemeClr val="tx1"/>
                </a:solidFill>
              </a:ln>
              <a:solidFill>
                <a:srgbClr val="FF0000"/>
              </a:solidFill>
            </a:endParaRPr>
          </a:p>
        </p:txBody>
      </p:sp>
      <p:sp>
        <p:nvSpPr>
          <p:cNvPr id="14" name="سهم: لليسار 33"/>
          <p:cNvSpPr/>
          <p:nvPr/>
        </p:nvSpPr>
        <p:spPr>
          <a:xfrm>
            <a:off x="2279003" y="5481935"/>
            <a:ext cx="288000"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842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2000"/>
                                        <p:tgtEl>
                                          <p:spTgt spid="9"/>
                                        </p:tgtEl>
                                      </p:cBhvr>
                                    </p:animEffect>
                                    <p:anim calcmode="lin" valueType="num">
                                      <p:cBhvr>
                                        <p:cTn id="66" dur="2000" fill="hold"/>
                                        <p:tgtEl>
                                          <p:spTgt spid="9"/>
                                        </p:tgtEl>
                                        <p:attrNameLst>
                                          <p:attrName>ppt_w</p:attrName>
                                        </p:attrNameLst>
                                      </p:cBhvr>
                                      <p:tavLst>
                                        <p:tav tm="0" fmla="#ppt_w*sin(2.5*pi*$)">
                                          <p:val>
                                            <p:fltVal val="0"/>
                                          </p:val>
                                        </p:tav>
                                        <p:tav tm="100000">
                                          <p:val>
                                            <p:fltVal val="1"/>
                                          </p:val>
                                        </p:tav>
                                      </p:tavLst>
                                    </p:anim>
                                    <p:anim calcmode="lin" valueType="num">
                                      <p:cBhvr>
                                        <p:cTn id="6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circle(in)">
                                      <p:cBhvr>
                                        <p:cTn id="72" dur="2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anim calcmode="lin" valueType="num">
                                      <p:cBhvr>
                                        <p:cTn id="78" dur="2000" fill="hold"/>
                                        <p:tgtEl>
                                          <p:spTgt spid="12"/>
                                        </p:tgtEl>
                                        <p:attrNameLst>
                                          <p:attrName>ppt_w</p:attrName>
                                        </p:attrNameLst>
                                      </p:cBhvr>
                                      <p:tavLst>
                                        <p:tav tm="0" fmla="#ppt_w*sin(2.5*pi*$)">
                                          <p:val>
                                            <p:fltVal val="0"/>
                                          </p:val>
                                        </p:tav>
                                        <p:tav tm="100000">
                                          <p:val>
                                            <p:fltVal val="1"/>
                                          </p:val>
                                        </p:tav>
                                      </p:tavLst>
                                    </p:anim>
                                    <p:anim calcmode="lin" valueType="num">
                                      <p:cBhvr>
                                        <p:cTn id="7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circle(in)">
                                      <p:cBhvr>
                                        <p:cTn id="84" dur="20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2000"/>
                                        <p:tgtEl>
                                          <p:spTgt spid="14"/>
                                        </p:tgtEl>
                                      </p:cBhvr>
                                    </p:animEffect>
                                    <p:anim calcmode="lin" valueType="num">
                                      <p:cBhvr>
                                        <p:cTn id="90" dur="2000" fill="hold"/>
                                        <p:tgtEl>
                                          <p:spTgt spid="14"/>
                                        </p:tgtEl>
                                        <p:attrNameLst>
                                          <p:attrName>ppt_w</p:attrName>
                                        </p:attrNameLst>
                                      </p:cBhvr>
                                      <p:tavLst>
                                        <p:tav tm="0" fmla="#ppt_w*sin(2.5*pi*$)">
                                          <p:val>
                                            <p:fltVal val="0"/>
                                          </p:val>
                                        </p:tav>
                                        <p:tav tm="100000">
                                          <p:val>
                                            <p:fltVal val="1"/>
                                          </p:val>
                                        </p:tav>
                                      </p:tavLst>
                                    </p:anim>
                                    <p:anim calcmode="lin" valueType="num">
                                      <p:cBhvr>
                                        <p:cTn id="9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circle(in)">
                                      <p:cBhvr>
                                        <p:cTn id="9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7024392"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4565373" y="1201335"/>
            <a:ext cx="2459019"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أكتشف</a:t>
            </a:r>
            <a:endParaRPr lang="fr-FR" sz="3600" b="1" dirty="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156346"/>
            <a:ext cx="8786191" cy="4456485"/>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يقرأ الأستاذ نص المشكلة، وعملا بمبدأ الانتقال من المحسوس إلى المجرد ، يجعلهم يعيشونها فيما بينهم بتمثيلها في بعض الأحيان . إن مثل هذا الإجراء التحضيري يسمح لهم بفهم المشكلة والشروع في الحل.</a:t>
            </a:r>
          </a:p>
          <a:p>
            <a:pPr algn="just" rtl="1"/>
            <a:r>
              <a:rPr lang="ar-DZ" sz="3200" b="1" dirty="0">
                <a:solidFill>
                  <a:schemeClr val="tx1"/>
                </a:solidFill>
              </a:rPr>
              <a:t> </a:t>
            </a:r>
            <a:r>
              <a:rPr lang="ar-DZ" sz="3200" b="1" dirty="0" smtClean="0">
                <a:solidFill>
                  <a:schemeClr val="tx1"/>
                </a:solidFill>
              </a:rPr>
              <a:t>    وللتأكد من سلامة فهم التلاميذ للمشكلة، وفهمهم للعمل المطلوب منهم، يطرح عليهم أسئلة.</a:t>
            </a:r>
          </a:p>
          <a:p>
            <a:pPr algn="just" rtl="1"/>
            <a:r>
              <a:rPr lang="ar-DZ" sz="3200" b="1" dirty="0">
                <a:solidFill>
                  <a:schemeClr val="tx1"/>
                </a:solidFill>
              </a:rPr>
              <a:t> </a:t>
            </a:r>
            <a:r>
              <a:rPr lang="ar-DZ" sz="3200" b="1" dirty="0" smtClean="0">
                <a:solidFill>
                  <a:schemeClr val="tx1"/>
                </a:solidFill>
              </a:rPr>
              <a:t>    تقتضي هذه الفترة انتباه خاص من الأستاذ لمستوى تفاعل التلاميذ، وجداني وعقلي مع الموقف وهو يعيش سناريو أعده مسبقا من المفترض أن يجرهم إلى الانطلاق في إنجاز المهمة.</a:t>
            </a:r>
            <a:endParaRPr lang="ar-DZ" sz="3200" b="1" dirty="0">
              <a:solidFill>
                <a:schemeClr val="accent1">
                  <a:lumMod val="50000"/>
                </a:schemeClr>
              </a:solidFill>
            </a:endParaRPr>
          </a:p>
        </p:txBody>
      </p:sp>
      <p:sp>
        <p:nvSpPr>
          <p:cNvPr id="8" name="Flèche droite rayée 7"/>
          <p:cNvSpPr/>
          <p:nvPr/>
        </p:nvSpPr>
        <p:spPr>
          <a:xfrm flipH="1">
            <a:off x="3964871" y="1277477"/>
            <a:ext cx="600502" cy="567716"/>
          </a:xfrm>
          <a:prstGeom prst="stripedRightArrow">
            <a:avLst/>
          </a:prstGeom>
          <a:solidFill>
            <a:srgbClr val="FFFF0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1078173" y="1201335"/>
            <a:ext cx="2886698" cy="720000"/>
          </a:xfrm>
          <a:prstGeom prst="round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FF0000"/>
                </a:solidFill>
              </a:rPr>
              <a:t>فترة عرض المشكلة</a:t>
            </a:r>
            <a:endParaRPr lang="fr-FR" sz="3200" b="1" dirty="0">
              <a:solidFill>
                <a:srgbClr val="FF0000"/>
              </a:solidFill>
            </a:endParaRPr>
          </a:p>
        </p:txBody>
      </p:sp>
    </p:spTree>
    <p:extLst>
      <p:ext uri="{BB962C8B-B14F-4D97-AF65-F5344CB8AC3E}">
        <p14:creationId xmlns:p14="http://schemas.microsoft.com/office/powerpoint/2010/main" val="8476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1+#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animEffect transition="in" filter="fade">
                                      <p:cBhvr>
                                        <p:cTn id="52" dur="1000"/>
                                        <p:tgtEl>
                                          <p:spTgt spid="7">
                                            <p:bg/>
                                          </p:spTgt>
                                        </p:tgtEl>
                                      </p:cBhvr>
                                    </p:animEffect>
                                    <p:anim calcmode="lin" valueType="num">
                                      <p:cBhvr>
                                        <p:cTn id="53" dur="1000" fill="hold"/>
                                        <p:tgtEl>
                                          <p:spTgt spid="7">
                                            <p:bg/>
                                          </p:spTgt>
                                        </p:tgtEl>
                                        <p:attrNameLst>
                                          <p:attrName>ppt_x</p:attrName>
                                        </p:attrNameLst>
                                      </p:cBhvr>
                                      <p:tavLst>
                                        <p:tav tm="0">
                                          <p:val>
                                            <p:strVal val="#ppt_x"/>
                                          </p:val>
                                        </p:tav>
                                        <p:tav tm="100000">
                                          <p:val>
                                            <p:strVal val="#ppt_x"/>
                                          </p:val>
                                        </p:tav>
                                      </p:tavLst>
                                    </p:anim>
                                    <p:anim calcmode="lin" valueType="num">
                                      <p:cBhvr>
                                        <p:cTn id="54"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fade">
                                      <p:cBhvr>
                                        <p:cTn id="59" dur="1000"/>
                                        <p:tgtEl>
                                          <p:spTgt spid="7">
                                            <p:txEl>
                                              <p:pRg st="0" end="0"/>
                                            </p:txEl>
                                          </p:spTgt>
                                        </p:tgtEl>
                                      </p:cBhvr>
                                    </p:animEffect>
                                    <p:anim calcmode="lin" valueType="num">
                                      <p:cBhvr>
                                        <p:cTn id="6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Effect transition="in" filter="fade">
                                      <p:cBhvr>
                                        <p:cTn id="66" dur="1000"/>
                                        <p:tgtEl>
                                          <p:spTgt spid="7">
                                            <p:txEl>
                                              <p:pRg st="1" end="1"/>
                                            </p:txEl>
                                          </p:spTgt>
                                        </p:tgtEl>
                                      </p:cBhvr>
                                    </p:animEffect>
                                    <p:anim calcmode="lin" valueType="num">
                                      <p:cBhvr>
                                        <p:cTn id="6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fade">
                                      <p:cBhvr>
                                        <p:cTn id="73" dur="1000"/>
                                        <p:tgtEl>
                                          <p:spTgt spid="7">
                                            <p:txEl>
                                              <p:pRg st="2" end="2"/>
                                            </p:txEl>
                                          </p:spTgt>
                                        </p:tgtEl>
                                      </p:cBhvr>
                                    </p:animEffect>
                                    <p:anim calcmode="lin" valueType="num">
                                      <p:cBhvr>
                                        <p:cTn id="7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7024392"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4565373" y="1201335"/>
            <a:ext cx="2459019"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أكتشف</a:t>
            </a:r>
            <a:endParaRPr lang="fr-FR" sz="3600" b="1" dirty="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129051"/>
            <a:ext cx="8786191" cy="4483780"/>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يبحث التلاميذ في هذه الفترة عن الحل حيث يسعون إلى بناء استراتيجيات وتنفيذها، فمنهم من يصل ومنهم من يتعثر، وقد يكون العمل فرديا أو ضمن أفواج حسب الخيار الذي يتبناه الأستاذ، هذا الخيار الذي تتدخل فيه طبيعة النشاط المطلوب في الوضعية التعلمية محل المعالجة وسياق التعلم.</a:t>
            </a:r>
          </a:p>
          <a:p>
            <a:pPr algn="just" rtl="1"/>
            <a:r>
              <a:rPr lang="ar-DZ" sz="3200" b="1" u="sng" dirty="0" smtClean="0">
                <a:solidFill>
                  <a:srgbClr val="FF0000"/>
                </a:solidFill>
              </a:rPr>
              <a:t>ملاحظة</a:t>
            </a:r>
            <a:r>
              <a:rPr lang="ar-DZ" sz="3200" b="1" dirty="0" smtClean="0">
                <a:solidFill>
                  <a:srgbClr val="FF0000"/>
                </a:solidFill>
              </a:rPr>
              <a:t>: </a:t>
            </a:r>
          </a:p>
          <a:p>
            <a:pPr marL="273050" indent="-273050" algn="just" rtl="1">
              <a:buFontTx/>
              <a:buChar char="-"/>
            </a:pPr>
            <a:r>
              <a:rPr lang="ar-DZ" sz="3000" b="1" dirty="0" smtClean="0">
                <a:solidFill>
                  <a:schemeClr val="tx1"/>
                </a:solidFill>
              </a:rPr>
              <a:t>تجنب استعمال الكتاب الموحد قدر الإمكان بالعمل جماعيا في السبورة.</a:t>
            </a:r>
          </a:p>
          <a:p>
            <a:pPr marL="273050" indent="-273050" algn="just" rtl="1">
              <a:buFontTx/>
              <a:buChar char="-"/>
            </a:pPr>
            <a:r>
              <a:rPr lang="ar-DZ" sz="3000" b="1" dirty="0" smtClean="0">
                <a:solidFill>
                  <a:schemeClr val="tx1"/>
                </a:solidFill>
              </a:rPr>
              <a:t>تغيير النشاط إذا كان غير مناسب لمستوى المتعلمين</a:t>
            </a:r>
            <a:r>
              <a:rPr lang="ar-DZ" sz="3000" b="1" dirty="0" smtClean="0">
                <a:solidFill>
                  <a:schemeClr val="tx1"/>
                </a:solidFill>
              </a:rPr>
              <a:t> </a:t>
            </a:r>
          </a:p>
        </p:txBody>
      </p:sp>
      <p:sp>
        <p:nvSpPr>
          <p:cNvPr id="8" name="Flèche droite rayée 7"/>
          <p:cNvSpPr/>
          <p:nvPr/>
        </p:nvSpPr>
        <p:spPr>
          <a:xfrm flipH="1">
            <a:off x="3964871" y="1277477"/>
            <a:ext cx="600502" cy="567716"/>
          </a:xfrm>
          <a:prstGeom prst="stripedRightArrow">
            <a:avLst/>
          </a:prstGeom>
          <a:solidFill>
            <a:srgbClr val="FFFF0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1078173" y="1201335"/>
            <a:ext cx="2886698" cy="720000"/>
          </a:xfrm>
          <a:prstGeom prst="round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FF0000"/>
                </a:solidFill>
              </a:rPr>
              <a:t>فترة البحث</a:t>
            </a:r>
            <a:endParaRPr lang="fr-FR" sz="3200" b="1" dirty="0">
              <a:solidFill>
                <a:srgbClr val="FF0000"/>
              </a:solidFill>
            </a:endParaRPr>
          </a:p>
        </p:txBody>
      </p:sp>
    </p:spTree>
    <p:extLst>
      <p:ext uri="{BB962C8B-B14F-4D97-AF65-F5344CB8AC3E}">
        <p14:creationId xmlns:p14="http://schemas.microsoft.com/office/powerpoint/2010/main" val="41196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1+#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animEffect transition="in" filter="fade">
                                      <p:cBhvr>
                                        <p:cTn id="52" dur="1000"/>
                                        <p:tgtEl>
                                          <p:spTgt spid="7">
                                            <p:bg/>
                                          </p:spTgt>
                                        </p:tgtEl>
                                      </p:cBhvr>
                                    </p:animEffect>
                                    <p:anim calcmode="lin" valueType="num">
                                      <p:cBhvr>
                                        <p:cTn id="53" dur="1000" fill="hold"/>
                                        <p:tgtEl>
                                          <p:spTgt spid="7">
                                            <p:bg/>
                                          </p:spTgt>
                                        </p:tgtEl>
                                        <p:attrNameLst>
                                          <p:attrName>ppt_x</p:attrName>
                                        </p:attrNameLst>
                                      </p:cBhvr>
                                      <p:tavLst>
                                        <p:tav tm="0">
                                          <p:val>
                                            <p:strVal val="#ppt_x"/>
                                          </p:val>
                                        </p:tav>
                                        <p:tav tm="100000">
                                          <p:val>
                                            <p:strVal val="#ppt_x"/>
                                          </p:val>
                                        </p:tav>
                                      </p:tavLst>
                                    </p:anim>
                                    <p:anim calcmode="lin" valueType="num">
                                      <p:cBhvr>
                                        <p:cTn id="54"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fade">
                                      <p:cBhvr>
                                        <p:cTn id="59" dur="1000"/>
                                        <p:tgtEl>
                                          <p:spTgt spid="7">
                                            <p:txEl>
                                              <p:pRg st="0" end="0"/>
                                            </p:txEl>
                                          </p:spTgt>
                                        </p:tgtEl>
                                      </p:cBhvr>
                                    </p:animEffect>
                                    <p:anim calcmode="lin" valueType="num">
                                      <p:cBhvr>
                                        <p:cTn id="6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Effect transition="in" filter="fade">
                                      <p:cBhvr>
                                        <p:cTn id="66" dur="1000"/>
                                        <p:tgtEl>
                                          <p:spTgt spid="7">
                                            <p:txEl>
                                              <p:pRg st="1" end="1"/>
                                            </p:txEl>
                                          </p:spTgt>
                                        </p:tgtEl>
                                      </p:cBhvr>
                                    </p:animEffect>
                                    <p:anim calcmode="lin" valueType="num">
                                      <p:cBhvr>
                                        <p:cTn id="6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fade">
                                      <p:cBhvr>
                                        <p:cTn id="73" dur="1000"/>
                                        <p:tgtEl>
                                          <p:spTgt spid="7">
                                            <p:txEl>
                                              <p:pRg st="2" end="2"/>
                                            </p:txEl>
                                          </p:spTgt>
                                        </p:tgtEl>
                                      </p:cBhvr>
                                    </p:animEffect>
                                    <p:anim calcmode="lin" valueType="num">
                                      <p:cBhvr>
                                        <p:cTn id="7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Effect transition="in" filter="fade">
                                      <p:cBhvr>
                                        <p:cTn id="80" dur="1000"/>
                                        <p:tgtEl>
                                          <p:spTgt spid="7">
                                            <p:txEl>
                                              <p:pRg st="3" end="3"/>
                                            </p:txEl>
                                          </p:spTgt>
                                        </p:tgtEl>
                                      </p:cBhvr>
                                    </p:animEffect>
                                    <p:anim calcmode="lin" valueType="num">
                                      <p:cBhvr>
                                        <p:cTn id="8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7024392"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4565373" y="1201335"/>
            <a:ext cx="2459019"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أكتشف</a:t>
            </a:r>
            <a:endParaRPr lang="fr-FR" sz="3600" b="1" dirty="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129051"/>
            <a:ext cx="8786191" cy="4483780"/>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في هذه الفترة يحتاج التلاميذ إلى معرفة صحة أو خطأ ما أنتجوه من حلول، فإذا تنوعت توقعاتهم أو إجراءاتهم وجب توحيدها والاتفاق حول منتوج جديد وذلك بمساعدة الأستاذ. </a:t>
            </a:r>
          </a:p>
          <a:p>
            <a:pPr algn="just" rtl="1"/>
            <a:r>
              <a:rPr lang="ar-DZ" sz="3200" b="1" dirty="0">
                <a:solidFill>
                  <a:schemeClr val="tx1"/>
                </a:solidFill>
              </a:rPr>
              <a:t> </a:t>
            </a:r>
            <a:r>
              <a:rPr lang="ar-DZ" sz="3200" b="1" dirty="0" smtClean="0">
                <a:solidFill>
                  <a:schemeClr val="tx1"/>
                </a:solidFill>
              </a:rPr>
              <a:t>    إن ارتقاء التلاميذ إلى هذا المستوى من المناقشة والتبادل بفعالية يتطلب من الأستاذ من بداية السنة إرساء مجموعة من قواعد التواصل في القسم بين المتعلمين. فالمتعلم المخطئ يُرحب باقتراحاته، والمصيب تُثمن إجابته وتُحسن، وبالمقابل يحترم هو أراء الآخرين.</a:t>
            </a:r>
            <a:r>
              <a:rPr lang="ar-DZ" sz="3200" b="1" dirty="0" smtClean="0">
                <a:solidFill>
                  <a:schemeClr val="tx1"/>
                </a:solidFill>
              </a:rPr>
              <a:t> </a:t>
            </a:r>
            <a:endParaRPr lang="ar-DZ" sz="3000" b="1" dirty="0" smtClean="0">
              <a:solidFill>
                <a:schemeClr val="tx1"/>
              </a:solidFill>
            </a:endParaRPr>
          </a:p>
        </p:txBody>
      </p:sp>
      <p:sp>
        <p:nvSpPr>
          <p:cNvPr id="8" name="Flèche droite rayée 7"/>
          <p:cNvSpPr/>
          <p:nvPr/>
        </p:nvSpPr>
        <p:spPr>
          <a:xfrm flipH="1">
            <a:off x="3964871" y="1277477"/>
            <a:ext cx="600502" cy="567716"/>
          </a:xfrm>
          <a:prstGeom prst="stripedRightArrow">
            <a:avLst/>
          </a:prstGeom>
          <a:solidFill>
            <a:srgbClr val="FFFF0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641445" y="1201335"/>
            <a:ext cx="3323426" cy="720000"/>
          </a:xfrm>
          <a:prstGeom prst="round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FF0000"/>
                </a:solidFill>
              </a:rPr>
              <a:t>فترة المناقشة والتبادل</a:t>
            </a:r>
            <a:endParaRPr lang="fr-FR" sz="3200" b="1" dirty="0">
              <a:solidFill>
                <a:srgbClr val="FF0000"/>
              </a:solidFill>
            </a:endParaRPr>
          </a:p>
        </p:txBody>
      </p:sp>
    </p:spTree>
    <p:extLst>
      <p:ext uri="{BB962C8B-B14F-4D97-AF65-F5344CB8AC3E}">
        <p14:creationId xmlns:p14="http://schemas.microsoft.com/office/powerpoint/2010/main" val="18546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1+#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animEffect transition="in" filter="fade">
                                      <p:cBhvr>
                                        <p:cTn id="52" dur="1000"/>
                                        <p:tgtEl>
                                          <p:spTgt spid="7">
                                            <p:bg/>
                                          </p:spTgt>
                                        </p:tgtEl>
                                      </p:cBhvr>
                                    </p:animEffect>
                                    <p:anim calcmode="lin" valueType="num">
                                      <p:cBhvr>
                                        <p:cTn id="53" dur="1000" fill="hold"/>
                                        <p:tgtEl>
                                          <p:spTgt spid="7">
                                            <p:bg/>
                                          </p:spTgt>
                                        </p:tgtEl>
                                        <p:attrNameLst>
                                          <p:attrName>ppt_x</p:attrName>
                                        </p:attrNameLst>
                                      </p:cBhvr>
                                      <p:tavLst>
                                        <p:tav tm="0">
                                          <p:val>
                                            <p:strVal val="#ppt_x"/>
                                          </p:val>
                                        </p:tav>
                                        <p:tav tm="100000">
                                          <p:val>
                                            <p:strVal val="#ppt_x"/>
                                          </p:val>
                                        </p:tav>
                                      </p:tavLst>
                                    </p:anim>
                                    <p:anim calcmode="lin" valueType="num">
                                      <p:cBhvr>
                                        <p:cTn id="54"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fade">
                                      <p:cBhvr>
                                        <p:cTn id="59" dur="1000"/>
                                        <p:tgtEl>
                                          <p:spTgt spid="7">
                                            <p:txEl>
                                              <p:pRg st="0" end="0"/>
                                            </p:txEl>
                                          </p:spTgt>
                                        </p:tgtEl>
                                      </p:cBhvr>
                                    </p:animEffect>
                                    <p:anim calcmode="lin" valueType="num">
                                      <p:cBhvr>
                                        <p:cTn id="6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Effect transition="in" filter="fade">
                                      <p:cBhvr>
                                        <p:cTn id="66" dur="1000"/>
                                        <p:tgtEl>
                                          <p:spTgt spid="7">
                                            <p:txEl>
                                              <p:pRg st="1" end="1"/>
                                            </p:txEl>
                                          </p:spTgt>
                                        </p:tgtEl>
                                      </p:cBhvr>
                                    </p:animEffect>
                                    <p:anim calcmode="lin" valueType="num">
                                      <p:cBhvr>
                                        <p:cTn id="6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2">
              <a:lumMod val="40000"/>
              <a:lumOff val="60000"/>
            </a:schemeClr>
          </a:solidFill>
        </p:spPr>
      </p:pic>
      <p:sp>
        <p:nvSpPr>
          <p:cNvPr id="3" name="مستطيل مستدير الزوايا 2"/>
          <p:cNvSpPr/>
          <p:nvPr/>
        </p:nvSpPr>
        <p:spPr>
          <a:xfrm>
            <a:off x="1308295" y="130689"/>
            <a:ext cx="6091311" cy="9803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chemeClr val="tx1"/>
                </a:solidFill>
                <a:cs typeface="+mj-cs"/>
              </a:rPr>
              <a:t>الجمهورية الجزائرية الديمقراطية الشعبية </a:t>
            </a:r>
          </a:p>
          <a:p>
            <a:pPr algn="ctr" rtl="1"/>
            <a:r>
              <a:rPr lang="ar-DZ" sz="3200" b="1" dirty="0">
                <a:solidFill>
                  <a:schemeClr val="tx1"/>
                </a:solidFill>
                <a:cs typeface="+mj-cs"/>
              </a:rPr>
              <a:t>وزارة التربية الوطنية</a:t>
            </a:r>
            <a:endParaRPr lang="fr-FR" sz="3200" b="1" dirty="0">
              <a:solidFill>
                <a:schemeClr val="tx1"/>
              </a:solidFill>
              <a:cs typeface="+mj-cs"/>
            </a:endParaRPr>
          </a:p>
        </p:txBody>
      </p:sp>
      <p:sp>
        <p:nvSpPr>
          <p:cNvPr id="4" name="مستطيل مستدير الزوايا 3"/>
          <p:cNvSpPr/>
          <p:nvPr/>
        </p:nvSpPr>
        <p:spPr>
          <a:xfrm>
            <a:off x="4670475" y="1448966"/>
            <a:ext cx="4037426" cy="1280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solidFill>
                <a:schemeClr val="tx1"/>
              </a:solidFill>
              <a:cs typeface="SKR HEAD1" pitchFamily="2" charset="-78"/>
            </a:endParaRPr>
          </a:p>
        </p:txBody>
      </p:sp>
      <p:sp>
        <p:nvSpPr>
          <p:cNvPr id="5" name="مستطيل مستدير الزوايا 4"/>
          <p:cNvSpPr/>
          <p:nvPr/>
        </p:nvSpPr>
        <p:spPr>
          <a:xfrm>
            <a:off x="1010427" y="2281659"/>
            <a:ext cx="7123145" cy="1325060"/>
          </a:xfrm>
          <a:prstGeom prst="roundRect">
            <a:avLst/>
          </a:prstGeom>
          <a:solidFill>
            <a:srgbClr val="FFED0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FF0000"/>
                </a:solidFill>
              </a:rPr>
              <a:t>أساسيات ومفاهيم في الجيل الثاني من المناهج</a:t>
            </a:r>
          </a:p>
          <a:p>
            <a:pPr algn="ctr" rtl="1"/>
            <a:r>
              <a:rPr lang="ar-DZ" sz="3600" b="1" dirty="0">
                <a:solidFill>
                  <a:schemeClr val="accent5">
                    <a:lumMod val="75000"/>
                  </a:schemeClr>
                </a:solidFill>
              </a:rPr>
              <a:t>- السنة والأولى والثانية ابتدائي -</a:t>
            </a:r>
            <a:endParaRPr lang="fr-FR" sz="3600" b="1" dirty="0">
              <a:solidFill>
                <a:schemeClr val="accent5">
                  <a:lumMod val="75000"/>
                </a:schemeClr>
              </a:solidFill>
            </a:endParaRPr>
          </a:p>
        </p:txBody>
      </p:sp>
      <p:sp>
        <p:nvSpPr>
          <p:cNvPr id="7" name="Rectangle à coins arrondis 6"/>
          <p:cNvSpPr/>
          <p:nvPr/>
        </p:nvSpPr>
        <p:spPr>
          <a:xfrm>
            <a:off x="4002159" y="1206448"/>
            <a:ext cx="4705742" cy="922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800" b="1" dirty="0">
                <a:solidFill>
                  <a:schemeClr val="tx1"/>
                </a:solidFill>
                <a:cs typeface="+mj-cs"/>
              </a:rPr>
              <a:t>ندوة تربوية حول إصلاح المناهج</a:t>
            </a:r>
          </a:p>
          <a:p>
            <a:pPr algn="just" rtl="1"/>
            <a:r>
              <a:rPr lang="ar-DZ" sz="2800" b="1" dirty="0" err="1">
                <a:solidFill>
                  <a:schemeClr val="tx1"/>
                </a:solidFill>
                <a:cs typeface="+mj-cs"/>
              </a:rPr>
              <a:t>المقاطقة</a:t>
            </a:r>
            <a:r>
              <a:rPr lang="ar-DZ" sz="2800" b="1" dirty="0">
                <a:solidFill>
                  <a:schemeClr val="tx1"/>
                </a:solidFill>
                <a:cs typeface="+mj-cs"/>
              </a:rPr>
              <a:t> التاسعة – 03 سبتمبر 2016</a:t>
            </a:r>
            <a:endParaRPr lang="fr-FR" sz="2800" b="1" dirty="0">
              <a:solidFill>
                <a:schemeClr val="tx1"/>
              </a:solidFill>
              <a:cs typeface="+mj-cs"/>
            </a:endParaRPr>
          </a:p>
        </p:txBody>
      </p:sp>
      <p:sp>
        <p:nvSpPr>
          <p:cNvPr id="9" name="شكل بيضاوي 5"/>
          <p:cNvSpPr/>
          <p:nvPr/>
        </p:nvSpPr>
        <p:spPr>
          <a:xfrm>
            <a:off x="469847" y="3852444"/>
            <a:ext cx="3605811" cy="1461677"/>
          </a:xfrm>
          <a:prstGeom prst="ellipse">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FF0000"/>
                </a:solidFill>
                <a:cs typeface="SKR HEAD1" pitchFamily="2" charset="-78"/>
              </a:rPr>
              <a:t>تقديم المفتش</a:t>
            </a:r>
          </a:p>
          <a:p>
            <a:pPr algn="ctr" rtl="1"/>
            <a:r>
              <a:rPr lang="ar-DZ" sz="3200" dirty="0">
                <a:solidFill>
                  <a:srgbClr val="FF0000"/>
                </a:solidFill>
                <a:cs typeface="SKR HEAD1" pitchFamily="2" charset="-78"/>
              </a:rPr>
              <a:t>عبد الباري عبد الله</a:t>
            </a:r>
            <a:endParaRPr lang="fr-FR" sz="3200" dirty="0">
              <a:solidFill>
                <a:schemeClr val="tx1"/>
              </a:solidFill>
              <a:cs typeface="SKR HEAD1" pitchFamily="2" charset="-78"/>
            </a:endParaRPr>
          </a:p>
        </p:txBody>
      </p:sp>
      <p:pic>
        <p:nvPicPr>
          <p:cNvPr id="10" name="Picture 6" descr="H:\عروض باور بوانت لعبد الله\صور مساعدة في البحوث\مدآرس 2\soso (2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125" y="3852444"/>
            <a:ext cx="3392933" cy="14616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6679097" y="4192960"/>
            <a:ext cx="1255694" cy="707886"/>
          </a:xfrm>
          <a:prstGeom prst="rect">
            <a:avLst/>
          </a:prstGeom>
        </p:spPr>
        <p:txBody>
          <a:bodyPr wrap="square">
            <a:spAutoFit/>
          </a:bodyPr>
          <a:lstStyle/>
          <a:p>
            <a:pPr algn="ctr" rtl="1"/>
            <a:r>
              <a:rPr lang="ar-DZ" sz="2000" b="1" dirty="0">
                <a:cs typeface="AL-Bsher" pitchFamily="2" charset="-78"/>
              </a:rPr>
              <a:t>لتعليم أكثر فاعلية</a:t>
            </a:r>
            <a:endParaRPr lang="fr-FR" sz="2000" b="1" dirty="0">
              <a:cs typeface="AL-Bsher" pitchFamily="2" charset="-78"/>
            </a:endParaRPr>
          </a:p>
        </p:txBody>
      </p:sp>
      <p:sp>
        <p:nvSpPr>
          <p:cNvPr id="12" name="موجة مزدوجة 11"/>
          <p:cNvSpPr/>
          <p:nvPr/>
        </p:nvSpPr>
        <p:spPr>
          <a:xfrm>
            <a:off x="2497118" y="5680422"/>
            <a:ext cx="4346713" cy="901148"/>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chemeClr val="accent1">
                    <a:lumMod val="50000"/>
                  </a:schemeClr>
                </a:solidFill>
                <a:effectLst>
                  <a:outerShdw blurRad="38100" dist="38100" dir="2700000" algn="tl">
                    <a:srgbClr val="000000">
                      <a:alpha val="43137"/>
                    </a:srgbClr>
                  </a:outerShdw>
                </a:effectLst>
              </a:rPr>
              <a:t>2016</a:t>
            </a:r>
            <a:r>
              <a:rPr lang="ar-DZ" sz="3200" dirty="0">
                <a:solidFill>
                  <a:schemeClr val="accent1">
                    <a:lumMod val="50000"/>
                  </a:schemeClr>
                </a:solidFill>
              </a:rPr>
              <a:t> </a:t>
            </a:r>
            <a:r>
              <a:rPr lang="ar-DZ" sz="3200" b="1" dirty="0">
                <a:solidFill>
                  <a:schemeClr val="accent1">
                    <a:lumMod val="50000"/>
                  </a:schemeClr>
                </a:solidFill>
                <a:effectLst>
                  <a:outerShdw blurRad="38100" dist="38100" dir="2700000" algn="tl">
                    <a:srgbClr val="000000">
                      <a:alpha val="43137"/>
                    </a:srgbClr>
                  </a:outerShdw>
                </a:effectLst>
              </a:rPr>
              <a:t>- 2017</a:t>
            </a:r>
            <a:endParaRPr lang="fr-FR"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80481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stSnd>
            <p:snd r:embed="rId5"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7024392"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4565373" y="1201335"/>
            <a:ext cx="2459019"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أكتشف</a:t>
            </a:r>
            <a:endParaRPr lang="fr-FR" sz="3600" b="1" dirty="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129051"/>
            <a:ext cx="8786191" cy="4483780"/>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إن بناء </a:t>
            </a:r>
            <a:r>
              <a:rPr lang="ar-DZ" sz="3200" b="1" dirty="0" err="1" smtClean="0">
                <a:solidFill>
                  <a:schemeClr val="tx1"/>
                </a:solidFill>
              </a:rPr>
              <a:t>التعلمات</a:t>
            </a:r>
            <a:r>
              <a:rPr lang="ar-DZ" sz="3200" b="1" dirty="0" smtClean="0">
                <a:solidFill>
                  <a:schemeClr val="tx1"/>
                </a:solidFill>
              </a:rPr>
              <a:t> يُجرى من خلال معايشة التلميذ للوضعيات التعلمية. وتأتي فترة الحوصلة والتأسيس في نهاية هذه المعايشة كضرورة لتتويج بناء </a:t>
            </a:r>
            <a:r>
              <a:rPr lang="ar-DZ" sz="3200" b="1" dirty="0" err="1" smtClean="0">
                <a:solidFill>
                  <a:schemeClr val="tx1"/>
                </a:solidFill>
              </a:rPr>
              <a:t>التعلمات</a:t>
            </a:r>
            <a:r>
              <a:rPr lang="ar-DZ" sz="3200" b="1" dirty="0" smtClean="0">
                <a:solidFill>
                  <a:schemeClr val="tx1"/>
                </a:solidFill>
              </a:rPr>
              <a:t> بما يجعلها موارد رسمية مؤسسة بشكل منسجم مع مكتسبات المتعلمين، ومشتركة فيما بينهم. يصوغ الأستاذ ما تم اكتشافه وتعلمه ويدعو المتعلمين إلى صياغة شفاهية للعناصر الأساسية في التعلم الجديد. وقد صيغت في الكتاب الموحد في فقرة </a:t>
            </a:r>
            <a:r>
              <a:rPr lang="ar-DZ" sz="3200" b="1" dirty="0" smtClean="0">
                <a:solidFill>
                  <a:srgbClr val="FF0000"/>
                </a:solidFill>
              </a:rPr>
              <a:t>«تعلمت».</a:t>
            </a:r>
            <a:endParaRPr lang="ar-DZ" sz="3000" b="1" dirty="0" smtClean="0">
              <a:solidFill>
                <a:srgbClr val="FF0000"/>
              </a:solidFill>
            </a:endParaRPr>
          </a:p>
        </p:txBody>
      </p:sp>
      <p:sp>
        <p:nvSpPr>
          <p:cNvPr id="8" name="Flèche droite rayée 7"/>
          <p:cNvSpPr/>
          <p:nvPr/>
        </p:nvSpPr>
        <p:spPr>
          <a:xfrm flipH="1">
            <a:off x="3964871" y="1277477"/>
            <a:ext cx="600502" cy="567716"/>
          </a:xfrm>
          <a:prstGeom prst="stripedRightArrow">
            <a:avLst/>
          </a:prstGeom>
          <a:solidFill>
            <a:srgbClr val="FFFF0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450376" y="1201335"/>
            <a:ext cx="3514495" cy="720000"/>
          </a:xfrm>
          <a:prstGeom prst="roundRect">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rgbClr val="FF0000"/>
                </a:solidFill>
              </a:rPr>
              <a:t>فترة الحوصلة والتأسيس</a:t>
            </a:r>
            <a:endParaRPr lang="fr-FR" sz="3200" b="1" dirty="0">
              <a:solidFill>
                <a:srgbClr val="FF0000"/>
              </a:solidFill>
            </a:endParaRPr>
          </a:p>
        </p:txBody>
      </p:sp>
    </p:spTree>
    <p:extLst>
      <p:ext uri="{BB962C8B-B14F-4D97-AF65-F5344CB8AC3E}">
        <p14:creationId xmlns:p14="http://schemas.microsoft.com/office/powerpoint/2010/main" val="34050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1+#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bg/>
                                          </p:spTgt>
                                        </p:tgtEl>
                                        <p:attrNameLst>
                                          <p:attrName>style.visibility</p:attrName>
                                        </p:attrNameLst>
                                      </p:cBhvr>
                                      <p:to>
                                        <p:strVal val="visible"/>
                                      </p:to>
                                    </p:set>
                                    <p:animEffect transition="in" filter="fade">
                                      <p:cBhvr>
                                        <p:cTn id="52" dur="1000"/>
                                        <p:tgtEl>
                                          <p:spTgt spid="7">
                                            <p:bg/>
                                          </p:spTgt>
                                        </p:tgtEl>
                                      </p:cBhvr>
                                    </p:animEffect>
                                    <p:anim calcmode="lin" valueType="num">
                                      <p:cBhvr>
                                        <p:cTn id="53" dur="1000" fill="hold"/>
                                        <p:tgtEl>
                                          <p:spTgt spid="7">
                                            <p:bg/>
                                          </p:spTgt>
                                        </p:tgtEl>
                                        <p:attrNameLst>
                                          <p:attrName>ppt_x</p:attrName>
                                        </p:attrNameLst>
                                      </p:cBhvr>
                                      <p:tavLst>
                                        <p:tav tm="0">
                                          <p:val>
                                            <p:strVal val="#ppt_x"/>
                                          </p:val>
                                        </p:tav>
                                        <p:tav tm="100000">
                                          <p:val>
                                            <p:strVal val="#ppt_x"/>
                                          </p:val>
                                        </p:tav>
                                      </p:tavLst>
                                    </p:anim>
                                    <p:anim calcmode="lin" valueType="num">
                                      <p:cBhvr>
                                        <p:cTn id="54"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fade">
                                      <p:cBhvr>
                                        <p:cTn id="59" dur="1000"/>
                                        <p:tgtEl>
                                          <p:spTgt spid="7">
                                            <p:txEl>
                                              <p:pRg st="0" end="0"/>
                                            </p:txEl>
                                          </p:spTgt>
                                        </p:tgtEl>
                                      </p:cBhvr>
                                    </p:animEffect>
                                    <p:anim calcmode="lin" valueType="num">
                                      <p:cBhvr>
                                        <p:cTn id="6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تعلمت (1)</a:t>
            </a:r>
          </a:p>
        </p:txBody>
      </p:sp>
      <p:sp>
        <p:nvSpPr>
          <p:cNvPr id="7" name="مستطيل: زوايا مستديرة 7"/>
          <p:cNvSpPr/>
          <p:nvPr/>
        </p:nvSpPr>
        <p:spPr>
          <a:xfrm>
            <a:off x="172278" y="2552132"/>
            <a:ext cx="8786191" cy="2906974"/>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ترتبط هذه الفقرة بفترة الحوصلة والتأسيس في نهاية معالجة فقرة </a:t>
            </a:r>
            <a:r>
              <a:rPr lang="ar-DZ" sz="3200" b="1" dirty="0" smtClean="0">
                <a:solidFill>
                  <a:srgbClr val="FF0000"/>
                </a:solidFill>
              </a:rPr>
              <a:t>«أكتشف» </a:t>
            </a:r>
            <a:r>
              <a:rPr lang="ar-DZ" sz="3200" b="1" dirty="0" smtClean="0">
                <a:solidFill>
                  <a:schemeClr val="tx1"/>
                </a:solidFill>
              </a:rPr>
              <a:t>وهذا الترتيب لا يعني حصر التعامل معها فقط في نهاية الفقرة الأولى بل لا بد من العودة إليها مرة أخرى عند الضرورة.</a:t>
            </a:r>
            <a:endParaRPr lang="ar-DZ" sz="3200" b="1" dirty="0" smtClean="0">
              <a:solidFill>
                <a:schemeClr val="tx1"/>
              </a:solidFill>
            </a:endParaRPr>
          </a:p>
        </p:txBody>
      </p:sp>
    </p:spTree>
    <p:extLst>
      <p:ext uri="{BB962C8B-B14F-4D97-AF65-F5344CB8AC3E}">
        <p14:creationId xmlns:p14="http://schemas.microsoft.com/office/powerpoint/2010/main" val="25773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59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599296"/>
            <a:ext cx="9144000" cy="2258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مستطيل: زوايا مستديرة 4"/>
          <p:cNvSpPr/>
          <p:nvPr/>
        </p:nvSpPr>
        <p:spPr>
          <a:xfrm>
            <a:off x="126610" y="4981172"/>
            <a:ext cx="6300000"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ln>
                  <a:solidFill>
                    <a:schemeClr val="bg1"/>
                  </a:solidFill>
                </a:ln>
                <a:solidFill>
                  <a:srgbClr val="C00000"/>
                </a:solidFill>
                <a:cs typeface="Al-Hadith1" pitchFamily="2" charset="-78"/>
              </a:rPr>
              <a:t>أنجز</a:t>
            </a:r>
            <a:r>
              <a:rPr lang="ar-DZ" sz="5400" dirty="0" smtClean="0">
                <a:ln>
                  <a:solidFill>
                    <a:schemeClr val="bg1"/>
                  </a:solidFill>
                </a:ln>
                <a:solidFill>
                  <a:srgbClr val="C00000"/>
                </a:solidFill>
                <a:cs typeface="Al-Hadith1" pitchFamily="2" charset="-78"/>
              </a:rPr>
              <a:t> + تعلمتُ</a:t>
            </a:r>
            <a:endParaRPr lang="fr-FR" sz="4400" dirty="0">
              <a:ln>
                <a:solidFill>
                  <a:schemeClr val="bg1"/>
                </a:solidFill>
              </a:ln>
              <a:solidFill>
                <a:srgbClr val="C00000"/>
              </a:solidFill>
              <a:cs typeface="Al-Hadith1" pitchFamily="2" charset="-78"/>
            </a:endParaRPr>
          </a:p>
        </p:txBody>
      </p:sp>
      <p:sp>
        <p:nvSpPr>
          <p:cNvPr id="7" name="انفجار: 14 نقطة 1"/>
          <p:cNvSpPr/>
          <p:nvPr/>
        </p:nvSpPr>
        <p:spPr>
          <a:xfrm>
            <a:off x="5730576" y="4605695"/>
            <a:ext cx="3333560" cy="223823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cs typeface="SKR HEAD1" pitchFamily="2" charset="-78"/>
              </a:rPr>
              <a:t>بناء التعلم</a:t>
            </a:r>
            <a:endParaRPr lang="fr-FR" sz="3600" dirty="0">
              <a:solidFill>
                <a:schemeClr val="tx1"/>
              </a:solidFill>
              <a:cs typeface="SKR HEAD1" pitchFamily="2" charset="-78"/>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421"/>
            <a:ext cx="9064136" cy="442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8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8)">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2000" fill="hold"/>
                                        <p:tgtEl>
                                          <p:spTgt spid="4099"/>
                                        </p:tgtEl>
                                        <p:attrNameLst>
                                          <p:attrName>ppt_w</p:attrName>
                                        </p:attrNameLst>
                                      </p:cBhvr>
                                      <p:tavLst>
                                        <p:tav tm="0">
                                          <p:val>
                                            <p:fltVal val="0"/>
                                          </p:val>
                                        </p:tav>
                                        <p:tav tm="100000">
                                          <p:val>
                                            <p:strVal val="#ppt_w"/>
                                          </p:val>
                                        </p:tav>
                                      </p:tavLst>
                                    </p:anim>
                                    <p:anim calcmode="lin" valueType="num">
                                      <p:cBhvr>
                                        <p:cTn id="13" dur="2000" fill="hold"/>
                                        <p:tgtEl>
                                          <p:spTgt spid="4099"/>
                                        </p:tgtEl>
                                        <p:attrNameLst>
                                          <p:attrName>ppt_h</p:attrName>
                                        </p:attrNameLst>
                                      </p:cBhvr>
                                      <p:tavLst>
                                        <p:tav tm="0">
                                          <p:val>
                                            <p:fltVal val="0"/>
                                          </p:val>
                                        </p:tav>
                                        <p:tav tm="100000">
                                          <p:val>
                                            <p:strVal val="#ppt_h"/>
                                          </p:val>
                                        </p:tav>
                                      </p:tavLst>
                                    </p:anim>
                                    <p:animEffect transition="in" filter="fade">
                                      <p:cBhvr>
                                        <p:cTn id="14" dur="2000"/>
                                        <p:tgtEl>
                                          <p:spTgt spid="4099"/>
                                        </p:tgtEl>
                                      </p:cBhvr>
                                    </p:animEffect>
                                    <p:anim calcmode="lin" valueType="num">
                                      <p:cBhvr>
                                        <p:cTn id="15" dur="2000" fill="hold"/>
                                        <p:tgtEl>
                                          <p:spTgt spid="4099"/>
                                        </p:tgtEl>
                                        <p:attrNameLst>
                                          <p:attrName>ppt_x</p:attrName>
                                        </p:attrNameLst>
                                      </p:cBhvr>
                                      <p:tavLst>
                                        <p:tav tm="0">
                                          <p:val>
                                            <p:fltVal val="0.5"/>
                                          </p:val>
                                        </p:tav>
                                        <p:tav tm="100000">
                                          <p:val>
                                            <p:strVal val="#ppt_x"/>
                                          </p:val>
                                        </p:tav>
                                      </p:tavLst>
                                    </p:anim>
                                    <p:anim calcmode="lin" valueType="num">
                                      <p:cBhvr>
                                        <p:cTn id="16" dur="2000" fill="hold"/>
                                        <p:tgtEl>
                                          <p:spTgt spid="4099"/>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p:cTn id="21" dur="1500" fill="hold"/>
                                        <p:tgtEl>
                                          <p:spTgt spid="4100"/>
                                        </p:tgtEl>
                                        <p:attrNameLst>
                                          <p:attrName>ppt_w</p:attrName>
                                        </p:attrNameLst>
                                      </p:cBhvr>
                                      <p:tavLst>
                                        <p:tav tm="0">
                                          <p:val>
                                            <p:fltVal val="0"/>
                                          </p:val>
                                        </p:tav>
                                        <p:tav tm="100000">
                                          <p:val>
                                            <p:strVal val="#ppt_w"/>
                                          </p:val>
                                        </p:tav>
                                      </p:tavLst>
                                    </p:anim>
                                    <p:anim calcmode="lin" valueType="num">
                                      <p:cBhvr>
                                        <p:cTn id="22" dur="1500" fill="hold"/>
                                        <p:tgtEl>
                                          <p:spTgt spid="4100"/>
                                        </p:tgtEl>
                                        <p:attrNameLst>
                                          <p:attrName>ppt_h</p:attrName>
                                        </p:attrNameLst>
                                      </p:cBhvr>
                                      <p:tavLst>
                                        <p:tav tm="0">
                                          <p:val>
                                            <p:fltVal val="0"/>
                                          </p:val>
                                        </p:tav>
                                        <p:tav tm="100000">
                                          <p:val>
                                            <p:strVal val="#ppt_h"/>
                                          </p:val>
                                        </p:tav>
                                      </p:tavLst>
                                    </p:anim>
                                    <p:animEffect transition="in" filter="fade">
                                      <p:cBhvr>
                                        <p:cTn id="23" dur="1500"/>
                                        <p:tgtEl>
                                          <p:spTgt spid="410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أنــجـز</a:t>
            </a:r>
            <a:endParaRPr lang="ar-DZ" sz="3600" b="1" dirty="0" smtClean="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088107"/>
            <a:ext cx="8786191" cy="4524724"/>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وهي فقرة مكملة لبناء </a:t>
            </a:r>
            <a:r>
              <a:rPr lang="ar-DZ" sz="3200" b="1" dirty="0" err="1" smtClean="0">
                <a:solidFill>
                  <a:schemeClr val="tx1"/>
                </a:solidFill>
              </a:rPr>
              <a:t>التعلمات</a:t>
            </a:r>
            <a:r>
              <a:rPr lang="ar-DZ" sz="3200" b="1" dirty="0" smtClean="0">
                <a:solidFill>
                  <a:schemeClr val="tx1"/>
                </a:solidFill>
              </a:rPr>
              <a:t>، وهي تقترح تمارين تطبيقية مباشرة صيغت فيها التعليمة صياغة بسيطة يستطيع المتعلم قراءتها وفهمها دون صعوبة جدية، لذلك يحرص الأستاذ على تناولها ليتأكد مجددا من قدرة تلاميذه على توظيف ما اكتشفوه وتعلموه للتو. وتكون معالجة الصعوبات حسب حاجة كل متعلم .</a:t>
            </a:r>
          </a:p>
        </p:txBody>
      </p:sp>
    </p:spTree>
    <p:extLst>
      <p:ext uri="{BB962C8B-B14F-4D97-AF65-F5344CB8AC3E}">
        <p14:creationId xmlns:p14="http://schemas.microsoft.com/office/powerpoint/2010/main" val="14510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تعلمت (2)</a:t>
            </a:r>
          </a:p>
        </p:txBody>
      </p:sp>
      <p:sp>
        <p:nvSpPr>
          <p:cNvPr id="7" name="مستطيل: زوايا مستديرة 7"/>
          <p:cNvSpPr/>
          <p:nvPr/>
        </p:nvSpPr>
        <p:spPr>
          <a:xfrm>
            <a:off x="172278" y="2552132"/>
            <a:ext cx="8786191" cy="2906974"/>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يعود الأستاذ إليها كلما استدعت الضرورة بالتزامن مع  تناول فقرة أنجز على اعتبار أنها تمثل مؤشرا على تحقيق الهدف </a:t>
            </a:r>
            <a:r>
              <a:rPr lang="ar-DZ" sz="3200" b="1" dirty="0" smtClean="0">
                <a:solidFill>
                  <a:schemeClr val="tx1"/>
                </a:solidFill>
              </a:rPr>
              <a:t>.</a:t>
            </a:r>
          </a:p>
        </p:txBody>
      </p:sp>
    </p:spTree>
    <p:extLst>
      <p:ext uri="{BB962C8B-B14F-4D97-AF65-F5344CB8AC3E}">
        <p14:creationId xmlns:p14="http://schemas.microsoft.com/office/powerpoint/2010/main" val="3080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599296"/>
            <a:ext cx="9144000" cy="2258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مستطيل: زوايا مستديرة 4"/>
          <p:cNvSpPr/>
          <p:nvPr/>
        </p:nvSpPr>
        <p:spPr>
          <a:xfrm>
            <a:off x="126610" y="4981172"/>
            <a:ext cx="6300000"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ln>
                  <a:solidFill>
                    <a:schemeClr val="bg1"/>
                  </a:solidFill>
                </a:ln>
                <a:solidFill>
                  <a:srgbClr val="C00000"/>
                </a:solidFill>
                <a:cs typeface="Al-Hadith1" pitchFamily="2" charset="-78"/>
              </a:rPr>
              <a:t>الاستثمار </a:t>
            </a:r>
            <a:endParaRPr lang="fr-FR" sz="4400" dirty="0">
              <a:ln>
                <a:solidFill>
                  <a:schemeClr val="bg1"/>
                </a:solidFill>
              </a:ln>
              <a:solidFill>
                <a:srgbClr val="C00000"/>
              </a:solidFill>
              <a:cs typeface="Al-Hadith1" pitchFamily="2" charset="-78"/>
            </a:endParaRPr>
          </a:p>
        </p:txBody>
      </p:sp>
      <p:sp>
        <p:nvSpPr>
          <p:cNvPr id="5" name="انفجار: 14 نقطة 1"/>
          <p:cNvSpPr/>
          <p:nvPr/>
        </p:nvSpPr>
        <p:spPr>
          <a:xfrm>
            <a:off x="5730576" y="4605695"/>
            <a:ext cx="3333560" cy="223823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cs typeface="SKR HEAD1" pitchFamily="2" charset="-78"/>
              </a:rPr>
              <a:t>بناء التعلم</a:t>
            </a:r>
            <a:endParaRPr lang="fr-FR" sz="3600" dirty="0">
              <a:solidFill>
                <a:schemeClr val="tx1"/>
              </a:solidFill>
              <a:cs typeface="SKR HEAD1" pitchFamily="2" charset="-78"/>
            </a:endParaRPr>
          </a:p>
        </p:txBody>
      </p:sp>
      <p:sp>
        <p:nvSpPr>
          <p:cNvPr id="6" name="Rectangle à coins arrondis 5"/>
          <p:cNvSpPr/>
          <p:nvPr/>
        </p:nvSpPr>
        <p:spPr>
          <a:xfrm>
            <a:off x="696036" y="518615"/>
            <a:ext cx="7888406" cy="3753134"/>
          </a:xfrm>
          <a:prstGeom prst="roundRect">
            <a:avLst/>
          </a:prstGeom>
          <a:solidFill>
            <a:srgbClr val="FFFF00"/>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solidFill>
                  <a:srgbClr val="C00000"/>
                </a:solidFill>
                <a:cs typeface="Al-Hadith1" pitchFamily="2" charset="-78"/>
              </a:rPr>
              <a:t>وضعية أو أكثر من إعداد الأستاذ</a:t>
            </a:r>
            <a:endParaRPr lang="fr-FR" sz="5400" dirty="0">
              <a:solidFill>
                <a:srgbClr val="C00000"/>
              </a:solidFill>
              <a:cs typeface="Al-Hadith1" pitchFamily="2" charset="-78"/>
            </a:endParaRPr>
          </a:p>
        </p:txBody>
      </p:sp>
    </p:spTree>
    <p:extLst>
      <p:ext uri="{BB962C8B-B14F-4D97-AF65-F5344CB8AC3E}">
        <p14:creationId xmlns:p14="http://schemas.microsoft.com/office/powerpoint/2010/main" val="424971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465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709684"/>
            <a:ext cx="9144000" cy="394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653886"/>
            <a:ext cx="9144000" cy="2204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مستطيل: زوايا مستديرة 4"/>
          <p:cNvSpPr/>
          <p:nvPr/>
        </p:nvSpPr>
        <p:spPr>
          <a:xfrm>
            <a:off x="126610" y="5020273"/>
            <a:ext cx="6300000" cy="1578684"/>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ln>
                  <a:solidFill>
                    <a:schemeClr val="bg1"/>
                  </a:solidFill>
                </a:ln>
                <a:solidFill>
                  <a:srgbClr val="C00000"/>
                </a:solidFill>
                <a:cs typeface="Al-Hadith1" pitchFamily="2" charset="-78"/>
              </a:rPr>
              <a:t>أتمرن</a:t>
            </a:r>
            <a:r>
              <a:rPr lang="ar-DZ" sz="5400" dirty="0" smtClean="0">
                <a:ln>
                  <a:solidFill>
                    <a:schemeClr val="bg1"/>
                  </a:solidFill>
                </a:ln>
                <a:solidFill>
                  <a:srgbClr val="C00000"/>
                </a:solidFill>
                <a:cs typeface="Al-Hadith1" pitchFamily="2" charset="-78"/>
              </a:rPr>
              <a:t> </a:t>
            </a:r>
            <a:endParaRPr lang="fr-FR" sz="4400" dirty="0">
              <a:ln>
                <a:solidFill>
                  <a:schemeClr val="bg1"/>
                </a:solidFill>
              </a:ln>
              <a:solidFill>
                <a:srgbClr val="C00000"/>
              </a:solidFill>
              <a:cs typeface="Al-Hadith1" pitchFamily="2" charset="-78"/>
            </a:endParaRPr>
          </a:p>
        </p:txBody>
      </p:sp>
      <p:sp>
        <p:nvSpPr>
          <p:cNvPr id="8" name="انفجار: 14 نقطة 1"/>
          <p:cNvSpPr/>
          <p:nvPr/>
        </p:nvSpPr>
        <p:spPr>
          <a:xfrm>
            <a:off x="5730576" y="4659791"/>
            <a:ext cx="3333560" cy="218413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cs typeface="SKR HEAD1" pitchFamily="2" charset="-78"/>
              </a:rPr>
              <a:t>الحصة الثانية</a:t>
            </a:r>
            <a:endParaRPr lang="fr-FR" sz="3600" dirty="0">
              <a:solidFill>
                <a:schemeClr val="tx1"/>
              </a:solidFill>
              <a:cs typeface="SKR HEAD1" pitchFamily="2" charset="-78"/>
            </a:endParaRPr>
          </a:p>
        </p:txBody>
      </p:sp>
      <p:sp>
        <p:nvSpPr>
          <p:cNvPr id="3" name="Ellipse 2"/>
          <p:cNvSpPr/>
          <p:nvPr/>
        </p:nvSpPr>
        <p:spPr>
          <a:xfrm>
            <a:off x="423081" y="163773"/>
            <a:ext cx="3343701" cy="10781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FF0000"/>
                </a:solidFill>
              </a:rPr>
              <a:t>دفتر الأنشطة</a:t>
            </a:r>
            <a:endParaRPr lang="fr-FR" sz="3600" b="1" dirty="0">
              <a:solidFill>
                <a:srgbClr val="FF0000"/>
              </a:solidFill>
            </a:endParaRPr>
          </a:p>
        </p:txBody>
      </p:sp>
    </p:spTree>
    <p:extLst>
      <p:ext uri="{BB962C8B-B14F-4D97-AF65-F5344CB8AC3E}">
        <p14:creationId xmlns:p14="http://schemas.microsoft.com/office/powerpoint/2010/main" val="38650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 calcmode="lin" valueType="num">
                                      <p:cBhvr>
                                        <p:cTn id="30" dur="1500" fill="hold"/>
                                        <p:tgtEl>
                                          <p:spTgt spid="5123"/>
                                        </p:tgtEl>
                                        <p:attrNameLst>
                                          <p:attrName>ppt_w</p:attrName>
                                        </p:attrNameLst>
                                      </p:cBhvr>
                                      <p:tavLst>
                                        <p:tav tm="0">
                                          <p:val>
                                            <p:fltVal val="0"/>
                                          </p:val>
                                        </p:tav>
                                        <p:tav tm="100000">
                                          <p:val>
                                            <p:strVal val="#ppt_w"/>
                                          </p:val>
                                        </p:tav>
                                      </p:tavLst>
                                    </p:anim>
                                    <p:anim calcmode="lin" valueType="num">
                                      <p:cBhvr>
                                        <p:cTn id="31" dur="1500" fill="hold"/>
                                        <p:tgtEl>
                                          <p:spTgt spid="5123"/>
                                        </p:tgtEl>
                                        <p:attrNameLst>
                                          <p:attrName>ppt_h</p:attrName>
                                        </p:attrNameLst>
                                      </p:cBhvr>
                                      <p:tavLst>
                                        <p:tav tm="0">
                                          <p:val>
                                            <p:fltVal val="0"/>
                                          </p:val>
                                        </p:tav>
                                        <p:tav tm="100000">
                                          <p:val>
                                            <p:strVal val="#ppt_h"/>
                                          </p:val>
                                        </p:tav>
                                      </p:tavLst>
                                    </p:anim>
                                    <p:animEffect transition="in" filter="fade">
                                      <p:cBhvr>
                                        <p:cTn id="32" dur="1500"/>
                                        <p:tgtEl>
                                          <p:spTgt spid="5123"/>
                                        </p:tgtEl>
                                      </p:cBhvr>
                                    </p:animEffect>
                                    <p:anim calcmode="lin" valueType="num">
                                      <p:cBhvr>
                                        <p:cTn id="33" dur="1500" fill="hold"/>
                                        <p:tgtEl>
                                          <p:spTgt spid="5123"/>
                                        </p:tgtEl>
                                        <p:attrNameLst>
                                          <p:attrName>ppt_x</p:attrName>
                                        </p:attrNameLst>
                                      </p:cBhvr>
                                      <p:tavLst>
                                        <p:tav tm="0">
                                          <p:val>
                                            <p:fltVal val="0.5"/>
                                          </p:val>
                                        </p:tav>
                                        <p:tav tm="100000">
                                          <p:val>
                                            <p:strVal val="#ppt_x"/>
                                          </p:val>
                                        </p:tav>
                                      </p:tavLst>
                                    </p:anim>
                                    <p:anim calcmode="lin" valueType="num">
                                      <p:cBhvr>
                                        <p:cTn id="34" dur="1500" fill="hold"/>
                                        <p:tgtEl>
                                          <p:spTgt spid="5123"/>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 calcmode="lin" valueType="num">
                                      <p:cBhvr>
                                        <p:cTn id="39" dur="1500" fill="hold"/>
                                        <p:tgtEl>
                                          <p:spTgt spid="5124"/>
                                        </p:tgtEl>
                                        <p:attrNameLst>
                                          <p:attrName>ppt_w</p:attrName>
                                        </p:attrNameLst>
                                      </p:cBhvr>
                                      <p:tavLst>
                                        <p:tav tm="0">
                                          <p:val>
                                            <p:fltVal val="0"/>
                                          </p:val>
                                        </p:tav>
                                        <p:tav tm="100000">
                                          <p:val>
                                            <p:strVal val="#ppt_w"/>
                                          </p:val>
                                        </p:tav>
                                      </p:tavLst>
                                    </p:anim>
                                    <p:anim calcmode="lin" valueType="num">
                                      <p:cBhvr>
                                        <p:cTn id="40" dur="1500" fill="hold"/>
                                        <p:tgtEl>
                                          <p:spTgt spid="5124"/>
                                        </p:tgtEl>
                                        <p:attrNameLst>
                                          <p:attrName>ppt_h</p:attrName>
                                        </p:attrNameLst>
                                      </p:cBhvr>
                                      <p:tavLst>
                                        <p:tav tm="0">
                                          <p:val>
                                            <p:fltVal val="0"/>
                                          </p:val>
                                        </p:tav>
                                        <p:tav tm="100000">
                                          <p:val>
                                            <p:strVal val="#ppt_h"/>
                                          </p:val>
                                        </p:tav>
                                      </p:tavLst>
                                    </p:anim>
                                    <p:animEffect transition="in" filter="fade">
                                      <p:cBhvr>
                                        <p:cTn id="41" dur="1500"/>
                                        <p:tgtEl>
                                          <p:spTgt spid="51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anim calcmode="lin" valueType="num">
                                      <p:cBhvr>
                                        <p:cTn id="52" dur="2000" fill="hold"/>
                                        <p:tgtEl>
                                          <p:spTgt spid="8"/>
                                        </p:tgtEl>
                                        <p:attrNameLst>
                                          <p:attrName>ppt_w</p:attrName>
                                        </p:attrNameLst>
                                      </p:cBhvr>
                                      <p:tavLst>
                                        <p:tav tm="0" fmla="#ppt_w*sin(2.5*pi*$)">
                                          <p:val>
                                            <p:fltVal val="0"/>
                                          </p:val>
                                        </p:tav>
                                        <p:tav tm="100000">
                                          <p:val>
                                            <p:fltVal val="1"/>
                                          </p:val>
                                        </p:tav>
                                      </p:tavLst>
                                    </p:anim>
                                    <p:anim calcmode="lin" valueType="num">
                                      <p:cBhvr>
                                        <p:cTn id="5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أتمرن</a:t>
            </a:r>
          </a:p>
        </p:txBody>
      </p:sp>
      <p:sp>
        <p:nvSpPr>
          <p:cNvPr id="7" name="مستطيل: زوايا مستديرة 7"/>
          <p:cNvSpPr/>
          <p:nvPr/>
        </p:nvSpPr>
        <p:spPr>
          <a:xfrm>
            <a:off x="172278" y="2552132"/>
            <a:ext cx="8786191" cy="2906974"/>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وجاءت في دفتر الأنشطة تتمة لفقرة أنجز في الكتاب ومن أهداف توظيف </a:t>
            </a:r>
            <a:r>
              <a:rPr lang="ar-DZ" sz="3200" b="1" dirty="0" err="1" smtClean="0">
                <a:solidFill>
                  <a:schemeClr val="tx1"/>
                </a:solidFill>
              </a:rPr>
              <a:t>التعلمات</a:t>
            </a:r>
            <a:r>
              <a:rPr lang="ar-DZ" sz="3200" b="1" dirty="0" smtClean="0">
                <a:solidFill>
                  <a:schemeClr val="tx1"/>
                </a:solidFill>
              </a:rPr>
              <a:t>، الأسئلة فيها مصاغة في أغلب الأحيان على نفس النمط مما يساعد التلميذ بعد ممارسة متكررة لها على اكتساب استقلالية في العمل.</a:t>
            </a:r>
          </a:p>
        </p:txBody>
      </p:sp>
    </p:spTree>
    <p:extLst>
      <p:ext uri="{BB962C8B-B14F-4D97-AF65-F5344CB8AC3E}">
        <p14:creationId xmlns:p14="http://schemas.microsoft.com/office/powerpoint/2010/main" val="22179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423081" y="163773"/>
            <a:ext cx="3343701" cy="10781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FF0000"/>
                </a:solidFill>
              </a:rPr>
              <a:t>دفتر الأنشطة</a:t>
            </a:r>
            <a:endParaRPr lang="fr-FR" sz="3600" b="1" dirty="0">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44000"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653886"/>
            <a:ext cx="9144000" cy="2204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مستطيل: زوايا مستديرة 4"/>
          <p:cNvSpPr/>
          <p:nvPr/>
        </p:nvSpPr>
        <p:spPr>
          <a:xfrm>
            <a:off x="126610" y="5020273"/>
            <a:ext cx="6300000" cy="1578684"/>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smtClean="0">
                <a:ln>
                  <a:solidFill>
                    <a:schemeClr val="bg1"/>
                  </a:solidFill>
                </a:ln>
                <a:solidFill>
                  <a:srgbClr val="C00000"/>
                </a:solidFill>
                <a:cs typeface="Al-Hadith1" pitchFamily="2" charset="-78"/>
              </a:rPr>
              <a:t>أبحث</a:t>
            </a:r>
            <a:endParaRPr lang="fr-FR" sz="4400" dirty="0">
              <a:ln>
                <a:solidFill>
                  <a:schemeClr val="bg1"/>
                </a:solidFill>
              </a:ln>
              <a:solidFill>
                <a:srgbClr val="C00000"/>
              </a:solidFill>
              <a:cs typeface="Al-Hadith1" pitchFamily="2" charset="-78"/>
            </a:endParaRPr>
          </a:p>
        </p:txBody>
      </p:sp>
      <p:sp>
        <p:nvSpPr>
          <p:cNvPr id="8" name="انفجار: 14 نقطة 1"/>
          <p:cNvSpPr/>
          <p:nvPr/>
        </p:nvSpPr>
        <p:spPr>
          <a:xfrm>
            <a:off x="5730576" y="4659791"/>
            <a:ext cx="3333560" cy="218413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cs typeface="SKR HEAD1" pitchFamily="2" charset="-78"/>
              </a:rPr>
              <a:t>الحصة الثانية</a:t>
            </a:r>
            <a:endParaRPr lang="fr-FR" sz="3600" dirty="0">
              <a:solidFill>
                <a:schemeClr val="tx1"/>
              </a:solidFill>
              <a:cs typeface="SKR HEAD1" pitchFamily="2" charset="-78"/>
            </a:endParaRPr>
          </a:p>
        </p:txBody>
      </p:sp>
    </p:spTree>
    <p:extLst>
      <p:ext uri="{BB962C8B-B14F-4D97-AF65-F5344CB8AC3E}">
        <p14:creationId xmlns:p14="http://schemas.microsoft.com/office/powerpoint/2010/main" val="14030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8)">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 calcmode="lin" valueType="num">
                                      <p:cBhvr>
                                        <p:cTn id="30" dur="1500" fill="hold"/>
                                        <p:tgtEl>
                                          <p:spTgt spid="6147"/>
                                        </p:tgtEl>
                                        <p:attrNameLst>
                                          <p:attrName>ppt_w</p:attrName>
                                        </p:attrNameLst>
                                      </p:cBhvr>
                                      <p:tavLst>
                                        <p:tav tm="0">
                                          <p:val>
                                            <p:fltVal val="0"/>
                                          </p:val>
                                        </p:tav>
                                        <p:tav tm="100000">
                                          <p:val>
                                            <p:strVal val="#ppt_w"/>
                                          </p:val>
                                        </p:tav>
                                      </p:tavLst>
                                    </p:anim>
                                    <p:anim calcmode="lin" valueType="num">
                                      <p:cBhvr>
                                        <p:cTn id="31" dur="1500" fill="hold"/>
                                        <p:tgtEl>
                                          <p:spTgt spid="6147"/>
                                        </p:tgtEl>
                                        <p:attrNameLst>
                                          <p:attrName>ppt_h</p:attrName>
                                        </p:attrNameLst>
                                      </p:cBhvr>
                                      <p:tavLst>
                                        <p:tav tm="0">
                                          <p:val>
                                            <p:fltVal val="0"/>
                                          </p:val>
                                        </p:tav>
                                        <p:tav tm="100000">
                                          <p:val>
                                            <p:strVal val="#ppt_h"/>
                                          </p:val>
                                        </p:tav>
                                      </p:tavLst>
                                    </p:anim>
                                    <p:animEffect transition="in" filter="fade">
                                      <p:cBhvr>
                                        <p:cTn id="32" dur="1500"/>
                                        <p:tgtEl>
                                          <p:spTgt spid="6147"/>
                                        </p:tgtEl>
                                      </p:cBhvr>
                                    </p:animEffect>
                                    <p:anim calcmode="lin" valueType="num">
                                      <p:cBhvr>
                                        <p:cTn id="33" dur="1500" fill="hold"/>
                                        <p:tgtEl>
                                          <p:spTgt spid="6147"/>
                                        </p:tgtEl>
                                        <p:attrNameLst>
                                          <p:attrName>ppt_x</p:attrName>
                                        </p:attrNameLst>
                                      </p:cBhvr>
                                      <p:tavLst>
                                        <p:tav tm="0">
                                          <p:val>
                                            <p:fltVal val="0.5"/>
                                          </p:val>
                                        </p:tav>
                                        <p:tav tm="100000">
                                          <p:val>
                                            <p:strVal val="#ppt_x"/>
                                          </p:val>
                                        </p:tav>
                                      </p:tavLst>
                                    </p:anim>
                                    <p:anim calcmode="lin" valueType="num">
                                      <p:cBhvr>
                                        <p:cTn id="34" dur="1500" fill="hold"/>
                                        <p:tgtEl>
                                          <p:spTgt spid="6147"/>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أبحث</a:t>
            </a:r>
          </a:p>
        </p:txBody>
      </p:sp>
      <p:sp>
        <p:nvSpPr>
          <p:cNvPr id="7" name="مستطيل: زوايا مستديرة 7"/>
          <p:cNvSpPr/>
          <p:nvPr/>
        </p:nvSpPr>
        <p:spPr>
          <a:xfrm>
            <a:off x="172278" y="2552132"/>
            <a:ext cx="8786191" cy="3521122"/>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إذا كان من أهداف فقرة </a:t>
            </a:r>
            <a:r>
              <a:rPr lang="ar-DZ" sz="3200" b="1" dirty="0" smtClean="0">
                <a:solidFill>
                  <a:srgbClr val="FF0000"/>
                </a:solidFill>
              </a:rPr>
              <a:t>«أتمرن» </a:t>
            </a:r>
            <a:r>
              <a:rPr lang="ar-DZ" sz="3200" b="1" dirty="0" smtClean="0">
                <a:solidFill>
                  <a:schemeClr val="tx1"/>
                </a:solidFill>
              </a:rPr>
              <a:t>توظيف </a:t>
            </a:r>
            <a:r>
              <a:rPr lang="ar-DZ" sz="3200" b="1" dirty="0" err="1" smtClean="0">
                <a:solidFill>
                  <a:schemeClr val="tx1"/>
                </a:solidFill>
              </a:rPr>
              <a:t>التعلمات</a:t>
            </a:r>
            <a:r>
              <a:rPr lang="ar-DZ" sz="3200" b="1" dirty="0" smtClean="0">
                <a:solidFill>
                  <a:schemeClr val="tx1"/>
                </a:solidFill>
              </a:rPr>
              <a:t> في مستوى معين، فإن فقرة </a:t>
            </a:r>
            <a:r>
              <a:rPr lang="ar-DZ" sz="3200" b="1" dirty="0" smtClean="0">
                <a:solidFill>
                  <a:srgbClr val="FF0000"/>
                </a:solidFill>
              </a:rPr>
              <a:t>«أبحث» </a:t>
            </a:r>
            <a:r>
              <a:rPr lang="ar-DZ" sz="3200" b="1" dirty="0" smtClean="0">
                <a:solidFill>
                  <a:schemeClr val="tx1"/>
                </a:solidFill>
              </a:rPr>
              <a:t>تسعى إلى مستوى أعلى في توظيف </a:t>
            </a:r>
            <a:r>
              <a:rPr lang="ar-DZ" sz="3200" b="1" dirty="0" err="1" smtClean="0">
                <a:solidFill>
                  <a:schemeClr val="tx1"/>
                </a:solidFill>
              </a:rPr>
              <a:t>التعلمات</a:t>
            </a:r>
            <a:r>
              <a:rPr lang="ar-DZ" sz="3200" b="1" dirty="0" smtClean="0">
                <a:solidFill>
                  <a:schemeClr val="tx1"/>
                </a:solidFill>
              </a:rPr>
              <a:t> نظرا لارتباطها بمشكلات بحث تتطلب من التلميذ نشاطا ذهنيا فيه من التجريب والتخمين وتكرار المحاولة وبناء منهجية حل، ما يضعه على خطى ممارسة كفاءاته الفكرية والمنهجية وتطويرها .   </a:t>
            </a:r>
            <a:endParaRPr lang="ar-DZ" sz="3200" b="1" dirty="0" smtClean="0">
              <a:solidFill>
                <a:schemeClr val="tx1"/>
              </a:solidFill>
            </a:endParaRPr>
          </a:p>
        </p:txBody>
      </p:sp>
    </p:spTree>
    <p:extLst>
      <p:ext uri="{BB962C8B-B14F-4D97-AF65-F5344CB8AC3E}">
        <p14:creationId xmlns:p14="http://schemas.microsoft.com/office/powerpoint/2010/main" val="22566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مستدير الزوايا 2"/>
          <p:cNvSpPr/>
          <p:nvPr/>
        </p:nvSpPr>
        <p:spPr>
          <a:xfrm>
            <a:off x="942535" y="2574387"/>
            <a:ext cx="7188591" cy="2208627"/>
          </a:xfrm>
          <a:prstGeom prst="roundRect">
            <a:avLst/>
          </a:prstGeom>
          <a:solidFill>
            <a:schemeClr val="accent4">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8800" dirty="0">
                <a:ln w="28575">
                  <a:solidFill>
                    <a:schemeClr val="tx1"/>
                  </a:solidFill>
                </a:ln>
                <a:solidFill>
                  <a:srgbClr val="C00000"/>
                </a:solidFill>
                <a:cs typeface="Al-Hadith1" pitchFamily="2" charset="-78"/>
              </a:rPr>
              <a:t>محاور المداخلة</a:t>
            </a:r>
            <a:endParaRPr lang="fr-FR" sz="8800" dirty="0">
              <a:ln w="28575">
                <a:solidFill>
                  <a:schemeClr val="tx1"/>
                </a:solidFill>
              </a:ln>
              <a:solidFill>
                <a:srgbClr val="C00000"/>
              </a:solidFill>
              <a:cs typeface="Al-Hadith1" pitchFamily="2" charset="-78"/>
            </a:endParaRPr>
          </a:p>
        </p:txBody>
      </p:sp>
    </p:spTree>
    <p:extLst>
      <p:ext uri="{BB962C8B-B14F-4D97-AF65-F5344CB8AC3E}">
        <p14:creationId xmlns:p14="http://schemas.microsoft.com/office/powerpoint/2010/main" val="3062194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invX="1"/>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عروض باور بوانت لعبد الله\خلفيات جديدة لباوربوانت\خلفيات ثابتة\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 y="0"/>
            <a:ext cx="9123248" cy="6858000"/>
          </a:xfrm>
          <a:prstGeom prst="rect">
            <a:avLst/>
          </a:prstGeom>
          <a:solidFill>
            <a:schemeClr val="accent2">
              <a:lumMod val="20000"/>
              <a:lumOff val="80000"/>
            </a:schemeClr>
          </a:solidFill>
          <a:extLst/>
        </p:spPr>
      </p:pic>
      <p:sp>
        <p:nvSpPr>
          <p:cNvPr id="9" name="Rogner un rectangle avec un coin diagonal 6"/>
          <p:cNvSpPr/>
          <p:nvPr/>
        </p:nvSpPr>
        <p:spPr>
          <a:xfrm>
            <a:off x="2689376" y="2151460"/>
            <a:ext cx="5400000" cy="828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الإدماج</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0" name="Rogner un rectangle avec un coin diagonal 11"/>
          <p:cNvSpPr/>
          <p:nvPr/>
        </p:nvSpPr>
        <p:spPr>
          <a:xfrm>
            <a:off x="8084727" y="2144558"/>
            <a:ext cx="839537" cy="828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4</a:t>
            </a:r>
            <a:endParaRPr lang="fr-FR" sz="4000" b="1" dirty="0">
              <a:solidFill>
                <a:srgbClr val="FF0000"/>
              </a:solidFill>
              <a:effectLst>
                <a:outerShdw blurRad="38100" dist="38100" dir="2700000" algn="tl">
                  <a:srgbClr val="000000">
                    <a:alpha val="43137"/>
                  </a:srgbClr>
                </a:outerShdw>
              </a:effectLst>
            </a:endParaRPr>
          </a:p>
        </p:txBody>
      </p:sp>
      <p:sp>
        <p:nvSpPr>
          <p:cNvPr id="51" name="سهم: منحني 50"/>
          <p:cNvSpPr/>
          <p:nvPr/>
        </p:nvSpPr>
        <p:spPr>
          <a:xfrm rot="10800000">
            <a:off x="7437170" y="2972555"/>
            <a:ext cx="566396" cy="1217307"/>
          </a:xfrm>
          <a:prstGeom prst="bentArrow">
            <a:avLst>
              <a:gd name="adj1" fmla="val 45043"/>
              <a:gd name="adj2" fmla="val 47877"/>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مستطيل: زوايا مستديرة 51"/>
          <p:cNvSpPr/>
          <p:nvPr/>
        </p:nvSpPr>
        <p:spPr>
          <a:xfrm>
            <a:off x="4413170" y="3318489"/>
            <a:ext cx="3024000" cy="1080000"/>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chemeClr val="accent1">
                    <a:lumMod val="75000"/>
                  </a:schemeClr>
                </a:solidFill>
                <a:effectLst>
                  <a:outerShdw blurRad="38100" dist="38100" dir="2700000" algn="tl">
                    <a:srgbClr val="000000">
                      <a:alpha val="43137"/>
                    </a:srgbClr>
                  </a:outerShdw>
                </a:effectLst>
              </a:rPr>
              <a:t>وضعية تعلم الإدماج</a:t>
            </a:r>
            <a:endParaRPr lang="fr-FR" sz="3600" b="1" dirty="0">
              <a:solidFill>
                <a:schemeClr val="accent1">
                  <a:lumMod val="75000"/>
                </a:schemeClr>
              </a:solidFill>
              <a:effectLst>
                <a:outerShdw blurRad="38100" dist="38100" dir="2700000" algn="tl">
                  <a:srgbClr val="000000">
                    <a:alpha val="43137"/>
                  </a:srgbClr>
                </a:outerShdw>
              </a:effectLst>
            </a:endParaRPr>
          </a:p>
        </p:txBody>
      </p:sp>
      <p:sp>
        <p:nvSpPr>
          <p:cNvPr id="53" name="مستطيل: زوايا مستديرة 52"/>
          <p:cNvSpPr/>
          <p:nvPr/>
        </p:nvSpPr>
        <p:spPr>
          <a:xfrm>
            <a:off x="872661" y="3318489"/>
            <a:ext cx="3024000" cy="1080000"/>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chemeClr val="accent1">
                    <a:lumMod val="75000"/>
                  </a:schemeClr>
                </a:solidFill>
                <a:effectLst>
                  <a:outerShdw blurRad="38100" dist="38100" dir="2700000" algn="tl">
                    <a:srgbClr val="000000">
                      <a:alpha val="43137"/>
                    </a:srgbClr>
                  </a:outerShdw>
                </a:effectLst>
              </a:rPr>
              <a:t>خصائص الوضعية </a:t>
            </a:r>
            <a:r>
              <a:rPr lang="ar-DZ" sz="3600" b="1" dirty="0" err="1">
                <a:solidFill>
                  <a:schemeClr val="accent1">
                    <a:lumMod val="75000"/>
                  </a:schemeClr>
                </a:solidFill>
                <a:effectLst>
                  <a:outerShdw blurRad="38100" dist="38100" dir="2700000" algn="tl">
                    <a:srgbClr val="000000">
                      <a:alpha val="43137"/>
                    </a:srgbClr>
                  </a:outerShdw>
                </a:effectLst>
              </a:rPr>
              <a:t>الإدماجية</a:t>
            </a:r>
            <a:endParaRPr lang="fr-FR" sz="3600" b="1" dirty="0">
              <a:solidFill>
                <a:schemeClr val="accent1">
                  <a:lumMod val="75000"/>
                </a:schemeClr>
              </a:solidFill>
              <a:effectLst>
                <a:outerShdw blurRad="38100" dist="38100" dir="2700000" algn="tl">
                  <a:srgbClr val="000000">
                    <a:alpha val="43137"/>
                  </a:srgbClr>
                </a:outerShdw>
              </a:effectLst>
            </a:endParaRPr>
          </a:p>
        </p:txBody>
      </p:sp>
      <p:sp>
        <p:nvSpPr>
          <p:cNvPr id="54" name="سهم: لليسار 53"/>
          <p:cNvSpPr/>
          <p:nvPr/>
        </p:nvSpPr>
        <p:spPr>
          <a:xfrm>
            <a:off x="3896661" y="3533305"/>
            <a:ext cx="488308" cy="656557"/>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6896122"/>
      </p:ext>
    </p:extLst>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ppt_w</p:attrName>
                                        </p:attrNameLst>
                                      </p:cBhvr>
                                      <p:tavLst>
                                        <p:tav tm="0" fmla="#ppt_w*sin(2.5*pi*$)">
                                          <p:val>
                                            <p:fltVal val="0"/>
                                          </p:val>
                                        </p:tav>
                                        <p:tav tm="100000">
                                          <p:val>
                                            <p:fltVal val="1"/>
                                          </p:val>
                                        </p:tav>
                                      </p:tavLst>
                                    </p:anim>
                                    <p:anim calcmode="lin" valueType="num">
                                      <p:cBhvr>
                                        <p:cTn id="19" dur="1000" fill="hold"/>
                                        <p:tgtEl>
                                          <p:spTgt spid="5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ppt_w</p:attrName>
                                        </p:attrNameLst>
                                      </p:cBhvr>
                                      <p:tavLst>
                                        <p:tav tm="0" fmla="#ppt_w*sin(2.5*pi*$)">
                                          <p:val>
                                            <p:fltVal val="0"/>
                                          </p:val>
                                        </p:tav>
                                        <p:tav tm="100000">
                                          <p:val>
                                            <p:fltVal val="1"/>
                                          </p:val>
                                        </p:tav>
                                      </p:tavLst>
                                    </p:anim>
                                    <p:anim calcmode="lin" valueType="num">
                                      <p:cBhvr>
                                        <p:cTn id="24" dur="1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ppt_w</p:attrName>
                                        </p:attrNameLst>
                                      </p:cBhvr>
                                      <p:tavLst>
                                        <p:tav tm="0" fmla="#ppt_w*sin(2.5*pi*$)">
                                          <p:val>
                                            <p:fltVal val="0"/>
                                          </p:val>
                                        </p:tav>
                                        <p:tav tm="100000">
                                          <p:val>
                                            <p:fltVal val="1"/>
                                          </p:val>
                                        </p:tav>
                                      </p:tavLst>
                                    </p:anim>
                                    <p:anim calcmode="lin" valueType="num">
                                      <p:cBhvr>
                                        <p:cTn id="31" dur="1000" fill="hold"/>
                                        <p:tgtEl>
                                          <p:spTgt spid="54"/>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ppt_w</p:attrName>
                                        </p:attrNameLst>
                                      </p:cBhvr>
                                      <p:tavLst>
                                        <p:tav tm="0" fmla="#ppt_w*sin(2.5*pi*$)">
                                          <p:val>
                                            <p:fltVal val="0"/>
                                          </p:val>
                                        </p:tav>
                                        <p:tav tm="100000">
                                          <p:val>
                                            <p:fltVal val="1"/>
                                          </p:val>
                                        </p:tav>
                                      </p:tavLst>
                                    </p:anim>
                                    <p:anim calcmode="lin" valueType="num">
                                      <p:cBhvr>
                                        <p:cTn id="36" dur="1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mph" presetSubtype="0" fill="hold" grpId="1" nodeType="clickEffect">
                                  <p:stCondLst>
                                    <p:cond delay="0"/>
                                  </p:stCondLst>
                                  <p:childTnLst>
                                    <p:animClr clrSpc="hsl" dir="cw">
                                      <p:cBhvr override="childStyle">
                                        <p:cTn id="40" dur="500" fill="hold"/>
                                        <p:tgtEl>
                                          <p:spTgt spid="10"/>
                                        </p:tgtEl>
                                        <p:attrNameLst>
                                          <p:attrName>style.color</p:attrName>
                                        </p:attrNameLst>
                                      </p:cBhvr>
                                      <p:by>
                                        <p:hsl h="0" s="-70588" l="0"/>
                                      </p:by>
                                    </p:animClr>
                                    <p:animClr clrSpc="hsl" dir="cw">
                                      <p:cBhvr>
                                        <p:cTn id="41" dur="500" fill="hold"/>
                                        <p:tgtEl>
                                          <p:spTgt spid="10"/>
                                        </p:tgtEl>
                                        <p:attrNameLst>
                                          <p:attrName>fillcolor</p:attrName>
                                        </p:attrNameLst>
                                      </p:cBhvr>
                                      <p:by>
                                        <p:hsl h="0" s="-70588" l="0"/>
                                      </p:by>
                                    </p:animClr>
                                    <p:animClr clrSpc="hsl" dir="cw">
                                      <p:cBhvr>
                                        <p:cTn id="42" dur="500" fill="hold"/>
                                        <p:tgtEl>
                                          <p:spTgt spid="10"/>
                                        </p:tgtEl>
                                        <p:attrNameLst>
                                          <p:attrName>stroke.color</p:attrName>
                                        </p:attrNameLst>
                                      </p:cBhvr>
                                      <p:by>
                                        <p:hsl h="0" s="-70588" l="0"/>
                                      </p:by>
                                    </p:animClr>
                                    <p:set>
                                      <p:cBhvr>
                                        <p:cTn id="43" dur="500" fill="hold"/>
                                        <p:tgtEl>
                                          <p:spTgt spid="10"/>
                                        </p:tgtEl>
                                        <p:attrNameLst>
                                          <p:attrName>fill.type</p:attrName>
                                        </p:attrNameLst>
                                      </p:cBhvr>
                                      <p:to>
                                        <p:strVal val="solid"/>
                                      </p:to>
                                    </p:set>
                                  </p:childTnLst>
                                </p:cTn>
                              </p:par>
                              <p:par>
                                <p:cTn id="44" presetID="25" presetClass="emph" presetSubtype="0" fill="hold" grpId="1" nodeType="withEffect">
                                  <p:stCondLst>
                                    <p:cond delay="0"/>
                                  </p:stCondLst>
                                  <p:childTnLst>
                                    <p:animClr clrSpc="hsl" dir="cw">
                                      <p:cBhvr override="childStyle">
                                        <p:cTn id="45" dur="500" fill="hold"/>
                                        <p:tgtEl>
                                          <p:spTgt spid="9"/>
                                        </p:tgtEl>
                                        <p:attrNameLst>
                                          <p:attrName>style.color</p:attrName>
                                        </p:attrNameLst>
                                      </p:cBhvr>
                                      <p:by>
                                        <p:hsl h="0" s="-70588" l="0"/>
                                      </p:by>
                                    </p:animClr>
                                    <p:animClr clrSpc="hsl" dir="cw">
                                      <p:cBhvr>
                                        <p:cTn id="46" dur="500" fill="hold"/>
                                        <p:tgtEl>
                                          <p:spTgt spid="9"/>
                                        </p:tgtEl>
                                        <p:attrNameLst>
                                          <p:attrName>fillcolor</p:attrName>
                                        </p:attrNameLst>
                                      </p:cBhvr>
                                      <p:by>
                                        <p:hsl h="0" s="-70588" l="0"/>
                                      </p:by>
                                    </p:animClr>
                                    <p:animClr clrSpc="hsl" dir="cw">
                                      <p:cBhvr>
                                        <p:cTn id="47" dur="500" fill="hold"/>
                                        <p:tgtEl>
                                          <p:spTgt spid="9"/>
                                        </p:tgtEl>
                                        <p:attrNameLst>
                                          <p:attrName>stroke.color</p:attrName>
                                        </p:attrNameLst>
                                      </p:cBhvr>
                                      <p:by>
                                        <p:hsl h="0" s="-70588" l="0"/>
                                      </p:by>
                                    </p:animClr>
                                    <p:set>
                                      <p:cBhvr>
                                        <p:cTn id="48" dur="500" fill="hold"/>
                                        <p:tgtEl>
                                          <p:spTgt spid="9"/>
                                        </p:tgtEl>
                                        <p:attrNameLst>
                                          <p:attrName>fill.type</p:attrName>
                                        </p:attrNameLst>
                                      </p:cBhvr>
                                      <p:to>
                                        <p:strVal val="solid"/>
                                      </p:to>
                                    </p:set>
                                  </p:childTnLst>
                                </p:cTn>
                              </p:par>
                              <p:par>
                                <p:cTn id="49" presetID="25" presetClass="emph" presetSubtype="0" fill="hold" grpId="1" nodeType="withEffect">
                                  <p:stCondLst>
                                    <p:cond delay="0"/>
                                  </p:stCondLst>
                                  <p:childTnLst>
                                    <p:animClr clrSpc="hsl" dir="cw">
                                      <p:cBhvr override="childStyle">
                                        <p:cTn id="50" dur="500" fill="hold"/>
                                        <p:tgtEl>
                                          <p:spTgt spid="51"/>
                                        </p:tgtEl>
                                        <p:attrNameLst>
                                          <p:attrName>style.color</p:attrName>
                                        </p:attrNameLst>
                                      </p:cBhvr>
                                      <p:by>
                                        <p:hsl h="0" s="-70588" l="0"/>
                                      </p:by>
                                    </p:animClr>
                                    <p:animClr clrSpc="hsl" dir="cw">
                                      <p:cBhvr>
                                        <p:cTn id="51" dur="500" fill="hold"/>
                                        <p:tgtEl>
                                          <p:spTgt spid="51"/>
                                        </p:tgtEl>
                                        <p:attrNameLst>
                                          <p:attrName>fillcolor</p:attrName>
                                        </p:attrNameLst>
                                      </p:cBhvr>
                                      <p:by>
                                        <p:hsl h="0" s="-70588" l="0"/>
                                      </p:by>
                                    </p:animClr>
                                    <p:animClr clrSpc="hsl" dir="cw">
                                      <p:cBhvr>
                                        <p:cTn id="52" dur="500" fill="hold"/>
                                        <p:tgtEl>
                                          <p:spTgt spid="51"/>
                                        </p:tgtEl>
                                        <p:attrNameLst>
                                          <p:attrName>stroke.color</p:attrName>
                                        </p:attrNameLst>
                                      </p:cBhvr>
                                      <p:by>
                                        <p:hsl h="0" s="-70588" l="0"/>
                                      </p:by>
                                    </p:animClr>
                                    <p:set>
                                      <p:cBhvr>
                                        <p:cTn id="53" dur="500" fill="hold"/>
                                        <p:tgtEl>
                                          <p:spTgt spid="51"/>
                                        </p:tgtEl>
                                        <p:attrNameLst>
                                          <p:attrName>fill.type</p:attrName>
                                        </p:attrNameLst>
                                      </p:cBhvr>
                                      <p:to>
                                        <p:strVal val="solid"/>
                                      </p:to>
                                    </p:set>
                                  </p:childTnLst>
                                </p:cTn>
                              </p:par>
                              <p:par>
                                <p:cTn id="54" presetID="25" presetClass="emph" presetSubtype="0" fill="hold" grpId="1" nodeType="withEffect">
                                  <p:stCondLst>
                                    <p:cond delay="0"/>
                                  </p:stCondLst>
                                  <p:childTnLst>
                                    <p:animClr clrSpc="hsl" dir="cw">
                                      <p:cBhvr override="childStyle">
                                        <p:cTn id="55" dur="500" fill="hold"/>
                                        <p:tgtEl>
                                          <p:spTgt spid="52"/>
                                        </p:tgtEl>
                                        <p:attrNameLst>
                                          <p:attrName>style.color</p:attrName>
                                        </p:attrNameLst>
                                      </p:cBhvr>
                                      <p:by>
                                        <p:hsl h="0" s="-70588" l="0"/>
                                      </p:by>
                                    </p:animClr>
                                    <p:animClr clrSpc="hsl" dir="cw">
                                      <p:cBhvr>
                                        <p:cTn id="56" dur="500" fill="hold"/>
                                        <p:tgtEl>
                                          <p:spTgt spid="52"/>
                                        </p:tgtEl>
                                        <p:attrNameLst>
                                          <p:attrName>fillcolor</p:attrName>
                                        </p:attrNameLst>
                                      </p:cBhvr>
                                      <p:by>
                                        <p:hsl h="0" s="-70588" l="0"/>
                                      </p:by>
                                    </p:animClr>
                                    <p:animClr clrSpc="hsl" dir="cw">
                                      <p:cBhvr>
                                        <p:cTn id="57" dur="500" fill="hold"/>
                                        <p:tgtEl>
                                          <p:spTgt spid="52"/>
                                        </p:tgtEl>
                                        <p:attrNameLst>
                                          <p:attrName>stroke.color</p:attrName>
                                        </p:attrNameLst>
                                      </p:cBhvr>
                                      <p:by>
                                        <p:hsl h="0" s="-70588" l="0"/>
                                      </p:by>
                                    </p:animClr>
                                    <p:set>
                                      <p:cBhvr>
                                        <p:cTn id="58" dur="500" fill="hold"/>
                                        <p:tgtEl>
                                          <p:spTgt spid="52"/>
                                        </p:tgtEl>
                                        <p:attrNameLst>
                                          <p:attrName>fill.type</p:attrName>
                                        </p:attrNameLst>
                                      </p:cBhvr>
                                      <p:to>
                                        <p:strVal val="solid"/>
                                      </p:to>
                                    </p:set>
                                  </p:childTnLst>
                                </p:cTn>
                              </p:par>
                              <p:par>
                                <p:cTn id="59" presetID="25" presetClass="emph" presetSubtype="0" fill="hold" grpId="1" nodeType="withEffect">
                                  <p:stCondLst>
                                    <p:cond delay="0"/>
                                  </p:stCondLst>
                                  <p:childTnLst>
                                    <p:animClr clrSpc="hsl" dir="cw">
                                      <p:cBhvr override="childStyle">
                                        <p:cTn id="60" dur="500" fill="hold"/>
                                        <p:tgtEl>
                                          <p:spTgt spid="54"/>
                                        </p:tgtEl>
                                        <p:attrNameLst>
                                          <p:attrName>style.color</p:attrName>
                                        </p:attrNameLst>
                                      </p:cBhvr>
                                      <p:by>
                                        <p:hsl h="0" s="-70588" l="0"/>
                                      </p:by>
                                    </p:animClr>
                                    <p:animClr clrSpc="hsl" dir="cw">
                                      <p:cBhvr>
                                        <p:cTn id="61" dur="500" fill="hold"/>
                                        <p:tgtEl>
                                          <p:spTgt spid="54"/>
                                        </p:tgtEl>
                                        <p:attrNameLst>
                                          <p:attrName>fillcolor</p:attrName>
                                        </p:attrNameLst>
                                      </p:cBhvr>
                                      <p:by>
                                        <p:hsl h="0" s="-70588" l="0"/>
                                      </p:by>
                                    </p:animClr>
                                    <p:animClr clrSpc="hsl" dir="cw">
                                      <p:cBhvr>
                                        <p:cTn id="62" dur="500" fill="hold"/>
                                        <p:tgtEl>
                                          <p:spTgt spid="54"/>
                                        </p:tgtEl>
                                        <p:attrNameLst>
                                          <p:attrName>stroke.color</p:attrName>
                                        </p:attrNameLst>
                                      </p:cBhvr>
                                      <p:by>
                                        <p:hsl h="0" s="-70588" l="0"/>
                                      </p:by>
                                    </p:animClr>
                                    <p:set>
                                      <p:cBhvr>
                                        <p:cTn id="63" dur="500" fill="hold"/>
                                        <p:tgtEl>
                                          <p:spTgt spid="54"/>
                                        </p:tgtEl>
                                        <p:attrNameLst>
                                          <p:attrName>fill.type</p:attrName>
                                        </p:attrNameLst>
                                      </p:cBhvr>
                                      <p:to>
                                        <p:strVal val="solid"/>
                                      </p:to>
                                    </p:set>
                                  </p:childTnLst>
                                </p:cTn>
                              </p:par>
                              <p:par>
                                <p:cTn id="64" presetID="25" presetClass="emph" presetSubtype="0" fill="hold" grpId="1" nodeType="withEffect">
                                  <p:stCondLst>
                                    <p:cond delay="0"/>
                                  </p:stCondLst>
                                  <p:childTnLst>
                                    <p:animClr clrSpc="hsl" dir="cw">
                                      <p:cBhvr override="childStyle">
                                        <p:cTn id="65" dur="500" fill="hold"/>
                                        <p:tgtEl>
                                          <p:spTgt spid="53"/>
                                        </p:tgtEl>
                                        <p:attrNameLst>
                                          <p:attrName>style.color</p:attrName>
                                        </p:attrNameLst>
                                      </p:cBhvr>
                                      <p:by>
                                        <p:hsl h="0" s="-70588" l="0"/>
                                      </p:by>
                                    </p:animClr>
                                    <p:animClr clrSpc="hsl" dir="cw">
                                      <p:cBhvr>
                                        <p:cTn id="66" dur="500" fill="hold"/>
                                        <p:tgtEl>
                                          <p:spTgt spid="53"/>
                                        </p:tgtEl>
                                        <p:attrNameLst>
                                          <p:attrName>fillcolor</p:attrName>
                                        </p:attrNameLst>
                                      </p:cBhvr>
                                      <p:by>
                                        <p:hsl h="0" s="-70588" l="0"/>
                                      </p:by>
                                    </p:animClr>
                                    <p:animClr clrSpc="hsl" dir="cw">
                                      <p:cBhvr>
                                        <p:cTn id="67" dur="500" fill="hold"/>
                                        <p:tgtEl>
                                          <p:spTgt spid="53"/>
                                        </p:tgtEl>
                                        <p:attrNameLst>
                                          <p:attrName>stroke.color</p:attrName>
                                        </p:attrNameLst>
                                      </p:cBhvr>
                                      <p:by>
                                        <p:hsl h="0" s="-70588" l="0"/>
                                      </p:by>
                                    </p:animClr>
                                    <p:set>
                                      <p:cBhvr>
                                        <p:cTn id="68" dur="500" fill="hold"/>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smtClean="0">
                <a:solidFill>
                  <a:srgbClr val="C00000"/>
                </a:solidFill>
                <a:effectLst>
                  <a:outerShdw blurRad="38100" dist="38100" dir="2700000" algn="tl">
                    <a:srgbClr val="000000">
                      <a:alpha val="43137"/>
                    </a:srgbClr>
                  </a:outerShdw>
                </a:effectLst>
                <a:cs typeface="SKR HEAD1" pitchFamily="2" charset="-78"/>
              </a:rPr>
              <a:t>الإدماج</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2692825" y="120133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وضعية تعلم الإدماج</a:t>
            </a:r>
          </a:p>
        </p:txBody>
      </p:sp>
      <p:sp>
        <p:nvSpPr>
          <p:cNvPr id="7" name="مستطيل: زوايا مستديرة 7"/>
          <p:cNvSpPr/>
          <p:nvPr/>
        </p:nvSpPr>
        <p:spPr>
          <a:xfrm>
            <a:off x="172278" y="2292824"/>
            <a:ext cx="8786191" cy="3780430"/>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a:t>
            </a:r>
            <a:r>
              <a:rPr lang="ar-DZ" sz="3200" b="1" dirty="0" smtClean="0">
                <a:solidFill>
                  <a:schemeClr val="tx1"/>
                </a:solidFill>
              </a:rPr>
              <a:t>     تتمثل وضعية تعلم الإدماج في توفير الفرصة للمتعلم لممارسة الكفاءة المستهدفة.</a:t>
            </a:r>
          </a:p>
          <a:p>
            <a:pPr algn="just" rtl="1"/>
            <a:r>
              <a:rPr lang="ar-DZ" sz="3200" b="1" dirty="0">
                <a:solidFill>
                  <a:schemeClr val="tx1"/>
                </a:solidFill>
              </a:rPr>
              <a:t> </a:t>
            </a:r>
            <a:r>
              <a:rPr lang="ar-DZ" sz="3200" b="1" dirty="0" smtClean="0">
                <a:solidFill>
                  <a:schemeClr val="tx1"/>
                </a:solidFill>
              </a:rPr>
              <a:t>    وتمكن الوضعية </a:t>
            </a:r>
            <a:r>
              <a:rPr lang="ar-DZ" sz="3200" b="1" dirty="0" err="1" smtClean="0">
                <a:solidFill>
                  <a:schemeClr val="tx1"/>
                </a:solidFill>
              </a:rPr>
              <a:t>الإدماجية</a:t>
            </a:r>
            <a:r>
              <a:rPr lang="ar-DZ" sz="3200" b="1" dirty="0" smtClean="0">
                <a:solidFill>
                  <a:schemeClr val="tx1"/>
                </a:solidFill>
              </a:rPr>
              <a:t> من تنمية الكفاءات العرضية من خلال تجنيد واستخدام المعارف والموارد المكتسبة في مختلف ميادين المواد.</a:t>
            </a:r>
          </a:p>
          <a:p>
            <a:pPr algn="just" rtl="1"/>
            <a:r>
              <a:rPr lang="ar-DZ" sz="3200" b="1" dirty="0" smtClean="0">
                <a:solidFill>
                  <a:schemeClr val="tx1"/>
                </a:solidFill>
              </a:rPr>
              <a:t>ليست الوضعيات </a:t>
            </a:r>
            <a:r>
              <a:rPr lang="ar-DZ" sz="3200" b="1" dirty="0" err="1" smtClean="0">
                <a:solidFill>
                  <a:schemeClr val="tx1"/>
                </a:solidFill>
              </a:rPr>
              <a:t>الإدماجية</a:t>
            </a:r>
            <a:r>
              <a:rPr lang="ar-DZ" sz="3200" b="1" dirty="0" smtClean="0">
                <a:solidFill>
                  <a:schemeClr val="tx1"/>
                </a:solidFill>
              </a:rPr>
              <a:t> مجرد تصفيف المعارف المكتسبة من المواد، ولا هي مجرد تطبيقات لترسيخ المعارف.</a:t>
            </a:r>
          </a:p>
        </p:txBody>
      </p:sp>
    </p:spTree>
    <p:extLst>
      <p:ext uri="{BB962C8B-B14F-4D97-AF65-F5344CB8AC3E}">
        <p14:creationId xmlns:p14="http://schemas.microsoft.com/office/powerpoint/2010/main" val="33195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fade">
                                      <p:cBhvr>
                                        <p:cTn id="60" dur="1000"/>
                                        <p:tgtEl>
                                          <p:spTgt spid="7">
                                            <p:txEl>
                                              <p:pRg st="2" end="2"/>
                                            </p:txEl>
                                          </p:spTgt>
                                        </p:tgtEl>
                                      </p:cBhvr>
                                    </p:animEffect>
                                    <p:anim calcmode="lin" valueType="num">
                                      <p:cBhvr>
                                        <p:cTn id="6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3" b="4876"/>
          <a:stretch/>
        </p:blipFill>
        <p:spPr bwMode="auto">
          <a:xfrm flipH="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ogner un rectangle avec un coin diagonal 10"/>
          <p:cNvSpPr/>
          <p:nvPr/>
        </p:nvSpPr>
        <p:spPr>
          <a:xfrm>
            <a:off x="8044703" y="276723"/>
            <a:ext cx="812712"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8"/>
          <p:cNvSpPr/>
          <p:nvPr/>
        </p:nvSpPr>
        <p:spPr>
          <a:xfrm>
            <a:off x="2644702" y="286677"/>
            <a:ext cx="5400000"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smtClean="0">
                <a:solidFill>
                  <a:srgbClr val="C00000"/>
                </a:solidFill>
                <a:effectLst>
                  <a:outerShdw blurRad="38100" dist="38100" dir="2700000" algn="tl">
                    <a:srgbClr val="000000">
                      <a:alpha val="43137"/>
                    </a:srgbClr>
                  </a:outerShdw>
                </a:effectLst>
                <a:cs typeface="SKR HEAD1" pitchFamily="2" charset="-78"/>
              </a:rPr>
              <a:t>الإدماج</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5" name="سهم: منحني 6"/>
          <p:cNvSpPr/>
          <p:nvPr/>
        </p:nvSpPr>
        <p:spPr>
          <a:xfrm rot="10800000">
            <a:off x="6451176" y="1020882"/>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مستطيل: زاوية واحدة مستديرة 17"/>
          <p:cNvSpPr/>
          <p:nvPr/>
        </p:nvSpPr>
        <p:spPr>
          <a:xfrm>
            <a:off x="1692322" y="1201335"/>
            <a:ext cx="4758855"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rgbClr val="0070C0"/>
                </a:solidFill>
                <a:effectLst>
                  <a:outerShdw blurRad="38100" dist="38100" dir="2700000" algn="tl">
                    <a:srgbClr val="000000">
                      <a:alpha val="43137"/>
                    </a:srgbClr>
                  </a:outerShdw>
                </a:effectLst>
              </a:rPr>
              <a:t>خصائص الوضعية </a:t>
            </a:r>
            <a:r>
              <a:rPr lang="ar-DZ" sz="3600" b="1" dirty="0" err="1" smtClean="0">
                <a:solidFill>
                  <a:srgbClr val="0070C0"/>
                </a:solidFill>
                <a:effectLst>
                  <a:outerShdw blurRad="38100" dist="38100" dir="2700000" algn="tl">
                    <a:srgbClr val="000000">
                      <a:alpha val="43137"/>
                    </a:srgbClr>
                  </a:outerShdw>
                </a:effectLst>
              </a:rPr>
              <a:t>الإدماجية</a:t>
            </a:r>
            <a:endParaRPr lang="ar-DZ" sz="3600" b="1" dirty="0" smtClean="0">
              <a:solidFill>
                <a:srgbClr val="0070C0"/>
              </a:solidFill>
              <a:effectLst>
                <a:outerShdw blurRad="38100" dist="38100" dir="2700000" algn="tl">
                  <a:srgbClr val="000000">
                    <a:alpha val="43137"/>
                  </a:srgbClr>
                </a:outerShdw>
              </a:effectLst>
            </a:endParaRPr>
          </a:p>
        </p:txBody>
      </p:sp>
      <p:sp>
        <p:nvSpPr>
          <p:cNvPr id="7" name="مستطيل: زوايا مستديرة 7"/>
          <p:cNvSpPr/>
          <p:nvPr/>
        </p:nvSpPr>
        <p:spPr>
          <a:xfrm>
            <a:off x="172278" y="2292823"/>
            <a:ext cx="8786191" cy="3930555"/>
          </a:xfrm>
          <a:prstGeom prst="roundRect">
            <a:avLst/>
          </a:prstGeom>
          <a:solidFill>
            <a:schemeClr val="accent2">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rtl="1">
              <a:buFont typeface="Wingdings" panose="05000000000000000000" pitchFamily="2" charset="2"/>
              <a:buChar char="q"/>
            </a:pPr>
            <a:r>
              <a:rPr lang="ar-DZ" sz="3200" b="1" dirty="0" smtClean="0">
                <a:solidFill>
                  <a:schemeClr val="tx1"/>
                </a:solidFill>
              </a:rPr>
              <a:t>تجند مجموعة من المكتسبات التي تدمج، ولا تجمع.</a:t>
            </a:r>
          </a:p>
          <a:p>
            <a:pPr marL="457200" indent="-457200" algn="just" rtl="1">
              <a:buFont typeface="Wingdings" panose="05000000000000000000" pitchFamily="2" charset="2"/>
              <a:buChar char="q"/>
            </a:pPr>
            <a:r>
              <a:rPr lang="ar-DZ" sz="3200" b="1" dirty="0" smtClean="0">
                <a:solidFill>
                  <a:schemeClr val="tx1"/>
                </a:solidFill>
              </a:rPr>
              <a:t>موجهة نحو المهمة، وذات دلالة، فهي إذن ذات بعد اجتماعي، سواء في مواصلة المتعلم لمساره </a:t>
            </a:r>
            <a:r>
              <a:rPr lang="ar-DZ" sz="3200" b="1" dirty="0" err="1" smtClean="0">
                <a:solidFill>
                  <a:schemeClr val="tx1"/>
                </a:solidFill>
              </a:rPr>
              <a:t>التعلمي</a:t>
            </a:r>
            <a:r>
              <a:rPr lang="ar-DZ" sz="3200" b="1" dirty="0" smtClean="0">
                <a:solidFill>
                  <a:schemeClr val="tx1"/>
                </a:solidFill>
              </a:rPr>
              <a:t> أو في حياته اليومية.</a:t>
            </a:r>
          </a:p>
          <a:p>
            <a:pPr marL="457200" indent="-457200" algn="just" rtl="1">
              <a:buFont typeface="Wingdings" panose="05000000000000000000" pitchFamily="2" charset="2"/>
              <a:buChar char="q"/>
            </a:pPr>
            <a:r>
              <a:rPr lang="ar-DZ" sz="3200" b="1" dirty="0" err="1" smtClean="0">
                <a:solidFill>
                  <a:schemeClr val="tx1"/>
                </a:solidFill>
              </a:rPr>
              <a:t>مرجعيتها</a:t>
            </a:r>
            <a:r>
              <a:rPr lang="ar-DZ" sz="3200" b="1" dirty="0" smtClean="0">
                <a:solidFill>
                  <a:schemeClr val="tx1"/>
                </a:solidFill>
              </a:rPr>
              <a:t> فئة من المشكلات الخاصة بالمادة الدراسية أو مجموعة من المواد التي خصصنا لها بعض المعالم.</a:t>
            </a:r>
          </a:p>
          <a:p>
            <a:pPr marL="457200" indent="-457200" algn="just" rtl="1">
              <a:buFont typeface="Wingdings" panose="05000000000000000000" pitchFamily="2" charset="2"/>
              <a:buChar char="q"/>
            </a:pPr>
            <a:r>
              <a:rPr lang="ar-DZ" sz="3200" b="1" dirty="0" smtClean="0">
                <a:solidFill>
                  <a:schemeClr val="tx1"/>
                </a:solidFill>
              </a:rPr>
              <a:t>هي وضعية جديدة بالنسبة للتلميذ.</a:t>
            </a:r>
          </a:p>
        </p:txBody>
      </p:sp>
    </p:spTree>
    <p:extLst>
      <p:ext uri="{BB962C8B-B14F-4D97-AF65-F5344CB8AC3E}">
        <p14:creationId xmlns:p14="http://schemas.microsoft.com/office/powerpoint/2010/main" val="25241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fade">
                                      <p:cBhvr>
                                        <p:cTn id="39" dur="1000"/>
                                        <p:tgtEl>
                                          <p:spTgt spid="7">
                                            <p:bg/>
                                          </p:spTgt>
                                        </p:tgtEl>
                                      </p:cBhvr>
                                    </p:animEffect>
                                    <p:anim calcmode="lin" valueType="num">
                                      <p:cBhvr>
                                        <p:cTn id="40" dur="1000" fill="hold"/>
                                        <p:tgtEl>
                                          <p:spTgt spid="7">
                                            <p:bg/>
                                          </p:spTgt>
                                        </p:tgtEl>
                                        <p:attrNameLst>
                                          <p:attrName>ppt_x</p:attrName>
                                        </p:attrNameLst>
                                      </p:cBhvr>
                                      <p:tavLst>
                                        <p:tav tm="0">
                                          <p:val>
                                            <p:strVal val="#ppt_x"/>
                                          </p:val>
                                        </p:tav>
                                        <p:tav tm="100000">
                                          <p:val>
                                            <p:strVal val="#ppt_x"/>
                                          </p:val>
                                        </p:tav>
                                      </p:tavLst>
                                    </p:anim>
                                    <p:anim calcmode="lin" valueType="num">
                                      <p:cBhvr>
                                        <p:cTn id="4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fade">
                                      <p:cBhvr>
                                        <p:cTn id="60" dur="1000"/>
                                        <p:tgtEl>
                                          <p:spTgt spid="7">
                                            <p:txEl>
                                              <p:pRg st="2" end="2"/>
                                            </p:txEl>
                                          </p:spTgt>
                                        </p:tgtEl>
                                      </p:cBhvr>
                                    </p:animEffect>
                                    <p:anim calcmode="lin" valueType="num">
                                      <p:cBhvr>
                                        <p:cTn id="6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1000"/>
                                        <p:tgtEl>
                                          <p:spTgt spid="7">
                                            <p:txEl>
                                              <p:pRg st="3" end="3"/>
                                            </p:txEl>
                                          </p:spTgt>
                                        </p:tgtEl>
                                      </p:cBhvr>
                                    </p:animEffect>
                                    <p:anim calcmode="lin" valueType="num">
                                      <p:cBhvr>
                                        <p:cTn id="6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0056" cy="32806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7" y="3280614"/>
            <a:ext cx="4573943" cy="357301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0057" y="4370"/>
            <a:ext cx="4573943" cy="3280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84984"/>
            <a:ext cx="4573943" cy="35730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a:off x="4570057" y="1700808"/>
            <a:ext cx="0" cy="158417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Double vague 1"/>
          <p:cNvSpPr/>
          <p:nvPr/>
        </p:nvSpPr>
        <p:spPr>
          <a:xfrm>
            <a:off x="1434910" y="2492895"/>
            <a:ext cx="6280817" cy="3556213"/>
          </a:xfrm>
          <a:prstGeom prst="doubleWave">
            <a:avLst/>
          </a:prstGeom>
          <a:solidFill>
            <a:srgbClr val="FFFF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3" name="Rectangle 2"/>
          <p:cNvSpPr/>
          <p:nvPr/>
        </p:nvSpPr>
        <p:spPr>
          <a:xfrm>
            <a:off x="1434910" y="3284984"/>
            <a:ext cx="6280817"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DZ"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شكرا على المشاركة والإثراء</a:t>
            </a:r>
            <a:endParaRPr lang="fr-FR"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7" name="Picture 3" descr="C:\Users\p\Desktop\index.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14" y1="4412" x2="23853" y2="3676"/>
                        <a14:foregroundMark x1="65138" y1="12500" x2="76147" y2="18382"/>
                        <a14:foregroundMark x1="33028" y1="8088" x2="28440" y2="8824"/>
                        <a14:foregroundMark x1="36697" y1="10294" x2="43119" y2="9559"/>
                        <a14:foregroundMark x1="47706" y1="14706" x2="51376" y2="12500"/>
                        <a14:foregroundMark x1="80734" y1="17647" x2="86239" y2="16176"/>
                        <a14:foregroundMark x1="56881" y1="73529" x2="64220" y2="90441"/>
                        <a14:foregroundMark x1="65138" y1="93382" x2="65138" y2="98529"/>
                        <a14:foregroundMark x1="34862" y1="82353" x2="34862" y2="86765"/>
                        <a14:foregroundMark x1="39450" y1="88971" x2="33028" y2="92647"/>
                        <a14:foregroundMark x1="13761" y1="79412" x2="12844" y2="83824"/>
                        <a14:foregroundMark x1="15596" y1="93382" x2="8257" y2="90441"/>
                      </a14:backgroundRemoval>
                    </a14:imgEffect>
                  </a14:imgLayer>
                </a14:imgProps>
              </a:ext>
              <a:ext uri="{28A0092B-C50C-407E-A947-70E740481C1C}">
                <a14:useLocalDpi xmlns:a14="http://schemas.microsoft.com/office/drawing/2010/main" val="0"/>
              </a:ext>
            </a:extLst>
          </a:blip>
          <a:srcRect/>
          <a:stretch>
            <a:fillRect/>
          </a:stretch>
        </p:blipFill>
        <p:spPr bwMode="auto">
          <a:xfrm>
            <a:off x="3561944" y="467560"/>
            <a:ext cx="2016224" cy="179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260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2000" fill="hold"/>
                                        <p:tgtEl>
                                          <p:spTgt spid="6147"/>
                                        </p:tgtEl>
                                        <p:attrNameLst>
                                          <p:attrName>ppt_x</p:attrName>
                                        </p:attrNameLst>
                                      </p:cBhvr>
                                      <p:tavLst>
                                        <p:tav tm="0">
                                          <p:val>
                                            <p:strVal val="#ppt_x"/>
                                          </p:val>
                                        </p:tav>
                                        <p:tav tm="100000">
                                          <p:val>
                                            <p:strVal val="#ppt_x"/>
                                          </p:val>
                                        </p:tav>
                                      </p:tavLst>
                                    </p:anim>
                                    <p:anim calcmode="lin" valueType="num">
                                      <p:cBhvr additive="base">
                                        <p:cTn id="12" dur="2000" fill="hold"/>
                                        <p:tgtEl>
                                          <p:spTgt spid="61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مستدير الزوايا 2"/>
          <p:cNvSpPr/>
          <p:nvPr/>
        </p:nvSpPr>
        <p:spPr>
          <a:xfrm>
            <a:off x="942535" y="2574387"/>
            <a:ext cx="7188591" cy="2208627"/>
          </a:xfrm>
          <a:prstGeom prst="roundRect">
            <a:avLst/>
          </a:prstGeom>
          <a:solidFill>
            <a:schemeClr val="accent4">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8800" dirty="0">
                <a:ln w="28575">
                  <a:solidFill>
                    <a:schemeClr val="tx1"/>
                  </a:solidFill>
                </a:ln>
                <a:solidFill>
                  <a:srgbClr val="C00000"/>
                </a:solidFill>
                <a:cs typeface="Al-Hadith1" pitchFamily="2" charset="-78"/>
              </a:rPr>
              <a:t>محاور المداخلة</a:t>
            </a:r>
            <a:endParaRPr lang="fr-FR" sz="8800" dirty="0">
              <a:ln w="28575">
                <a:solidFill>
                  <a:schemeClr val="tx1"/>
                </a:solidFill>
              </a:ln>
              <a:solidFill>
                <a:srgbClr val="C00000"/>
              </a:solidFill>
              <a:cs typeface="Al-Hadith1" pitchFamily="2" charset="-78"/>
            </a:endParaRPr>
          </a:p>
        </p:txBody>
      </p:sp>
      <p:pic>
        <p:nvPicPr>
          <p:cNvPr id="4" name="Picture 2" descr="E:\عروض باور بوانت لعبد الله\خلفيات جديدة لباوربوانت\خلفيات ثابتة\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solidFill>
            <a:schemeClr val="accent2">
              <a:lumMod val="20000"/>
              <a:lumOff val="80000"/>
            </a:schemeClr>
          </a:solidFill>
          <a:extLst/>
        </p:spPr>
      </p:pic>
      <p:sp>
        <p:nvSpPr>
          <p:cNvPr id="6" name="Rogner un rectangle avec un coin diagonal 9"/>
          <p:cNvSpPr/>
          <p:nvPr/>
        </p:nvSpPr>
        <p:spPr>
          <a:xfrm>
            <a:off x="8104622" y="876932"/>
            <a:ext cx="839537" cy="576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8" name="Rogner un rectangle avec un coin diagonal 10"/>
          <p:cNvSpPr/>
          <p:nvPr/>
        </p:nvSpPr>
        <p:spPr>
          <a:xfrm>
            <a:off x="8089376" y="2254489"/>
            <a:ext cx="839537" cy="576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9" name="Rogner un rectangle avec un coin diagonal 6"/>
          <p:cNvSpPr/>
          <p:nvPr/>
        </p:nvSpPr>
        <p:spPr>
          <a:xfrm>
            <a:off x="2689376" y="5536164"/>
            <a:ext cx="5400000" cy="576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الإدماج</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0" name="Rogner un rectangle avec un coin diagonal 11"/>
          <p:cNvSpPr/>
          <p:nvPr/>
        </p:nvSpPr>
        <p:spPr>
          <a:xfrm>
            <a:off x="8084727" y="5529262"/>
            <a:ext cx="839537" cy="576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4</a:t>
            </a:r>
            <a:endParaRPr lang="fr-FR" sz="4000" b="1" dirty="0">
              <a:solidFill>
                <a:srgbClr val="FF0000"/>
              </a:solidFill>
              <a:effectLst>
                <a:outerShdw blurRad="38100" dist="38100" dir="2700000" algn="tl">
                  <a:srgbClr val="000000">
                    <a:alpha val="43137"/>
                  </a:srgbClr>
                </a:outerShdw>
              </a:effectLst>
            </a:endParaRPr>
          </a:p>
        </p:txBody>
      </p:sp>
      <p:sp>
        <p:nvSpPr>
          <p:cNvPr id="11" name="Rogner un rectangle avec un coin diagonal 8"/>
          <p:cNvSpPr/>
          <p:nvPr/>
        </p:nvSpPr>
        <p:spPr>
          <a:xfrm>
            <a:off x="2689376" y="2264443"/>
            <a:ext cx="5400000" cy="576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الممارسات التعليمية / التعلمية اليومية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2" name="Rogner un rectangle avec un coin diagonal 13"/>
          <p:cNvSpPr/>
          <p:nvPr/>
        </p:nvSpPr>
        <p:spPr>
          <a:xfrm>
            <a:off x="2689376" y="875477"/>
            <a:ext cx="5400000" cy="577455"/>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3200" b="1" dirty="0">
                <a:solidFill>
                  <a:srgbClr val="C00000"/>
                </a:solidFill>
                <a:effectLst>
                  <a:outerShdw blurRad="38100" dist="38100" dir="2700000" algn="tl">
                    <a:srgbClr val="000000">
                      <a:alpha val="43137"/>
                    </a:srgbClr>
                  </a:outerShdw>
                </a:effectLst>
              </a:rPr>
              <a:t>أنشطة التعلم</a:t>
            </a:r>
            <a:endParaRPr lang="fr-FR" sz="3200" b="1" dirty="0">
              <a:solidFill>
                <a:srgbClr val="C00000"/>
              </a:solidFill>
              <a:effectLst>
                <a:outerShdw blurRad="38100" dist="38100" dir="2700000" algn="tl">
                  <a:srgbClr val="000000">
                    <a:alpha val="43137"/>
                  </a:srgbClr>
                </a:outerShdw>
              </a:effectLst>
            </a:endParaRPr>
          </a:p>
        </p:txBody>
      </p:sp>
      <p:sp>
        <p:nvSpPr>
          <p:cNvPr id="15" name="مستطيل: زاوية واحدة مستديرة 14"/>
          <p:cNvSpPr/>
          <p:nvPr/>
        </p:nvSpPr>
        <p:spPr>
          <a:xfrm>
            <a:off x="6096193" y="1662137"/>
            <a:ext cx="1440000" cy="396000"/>
          </a:xfrm>
          <a:prstGeom prst="round1Rect">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0070C0"/>
                </a:solidFill>
                <a:effectLst>
                  <a:outerShdw blurRad="38100" dist="38100" dir="2700000" algn="tl">
                    <a:srgbClr val="000000">
                      <a:alpha val="43137"/>
                    </a:srgbClr>
                  </a:outerShdw>
                </a:effectLst>
              </a:rPr>
              <a:t>الحساب الذهني</a:t>
            </a:r>
            <a:endParaRPr lang="fr-FR" sz="2000" b="1" dirty="0">
              <a:solidFill>
                <a:srgbClr val="0070C0"/>
              </a:solidFill>
              <a:effectLst>
                <a:outerShdw blurRad="38100" dist="38100" dir="2700000" algn="tl">
                  <a:srgbClr val="000000">
                    <a:alpha val="43137"/>
                  </a:srgbClr>
                </a:outerShdw>
              </a:effectLst>
            </a:endParaRPr>
          </a:p>
        </p:txBody>
      </p:sp>
      <p:sp>
        <p:nvSpPr>
          <p:cNvPr id="16" name="مستطيل: زاوية واحدة مستديرة 15"/>
          <p:cNvSpPr/>
          <p:nvPr/>
        </p:nvSpPr>
        <p:spPr>
          <a:xfrm>
            <a:off x="4359021" y="1655836"/>
            <a:ext cx="1404000" cy="396000"/>
          </a:xfrm>
          <a:prstGeom prst="round1Rect">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0070C0"/>
                </a:solidFill>
                <a:effectLst>
                  <a:outerShdw blurRad="38100" dist="38100" dir="2700000" algn="tl">
                    <a:srgbClr val="000000">
                      <a:alpha val="43137"/>
                    </a:srgbClr>
                  </a:outerShdw>
                </a:effectLst>
              </a:rPr>
              <a:t>حل المشكلات</a:t>
            </a:r>
            <a:endParaRPr lang="fr-FR" sz="2000" b="1" dirty="0">
              <a:solidFill>
                <a:srgbClr val="0070C0"/>
              </a:solidFill>
              <a:effectLst>
                <a:outerShdw blurRad="38100" dist="38100" dir="2700000" algn="tl">
                  <a:srgbClr val="000000">
                    <a:alpha val="43137"/>
                  </a:srgbClr>
                </a:outerShdw>
              </a:effectLst>
            </a:endParaRPr>
          </a:p>
        </p:txBody>
      </p:sp>
      <p:sp>
        <p:nvSpPr>
          <p:cNvPr id="17" name="مستطيل: زاوية واحدة مستديرة 16"/>
          <p:cNvSpPr/>
          <p:nvPr/>
        </p:nvSpPr>
        <p:spPr>
          <a:xfrm>
            <a:off x="2389410" y="1662912"/>
            <a:ext cx="1620000" cy="396000"/>
          </a:xfrm>
          <a:prstGeom prst="round1Rect">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0070C0"/>
                </a:solidFill>
                <a:effectLst>
                  <a:outerShdw blurRad="38100" dist="38100" dir="2700000" algn="tl">
                    <a:srgbClr val="000000">
                      <a:alpha val="43137"/>
                    </a:srgbClr>
                  </a:outerShdw>
                </a:effectLst>
              </a:rPr>
              <a:t>الوضعية المشكلة</a:t>
            </a:r>
            <a:endParaRPr lang="fr-FR" sz="2000" b="1" dirty="0">
              <a:solidFill>
                <a:srgbClr val="0070C0"/>
              </a:solidFill>
              <a:effectLst>
                <a:outerShdw blurRad="38100" dist="38100" dir="2700000" algn="tl">
                  <a:srgbClr val="000000">
                    <a:alpha val="43137"/>
                  </a:srgbClr>
                </a:outerShdw>
              </a:effectLst>
            </a:endParaRPr>
          </a:p>
        </p:txBody>
      </p:sp>
      <p:sp>
        <p:nvSpPr>
          <p:cNvPr id="18" name="مستطيل: زاوية واحدة مستديرة 17"/>
          <p:cNvSpPr/>
          <p:nvPr/>
        </p:nvSpPr>
        <p:spPr>
          <a:xfrm>
            <a:off x="79519" y="1659648"/>
            <a:ext cx="1944000" cy="396000"/>
          </a:xfrm>
          <a:prstGeom prst="round1Rect">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rgbClr val="0070C0"/>
                </a:solidFill>
                <a:effectLst>
                  <a:outerShdw blurRad="38100" dist="38100" dir="2700000" algn="tl">
                    <a:srgbClr val="000000">
                      <a:alpha val="43137"/>
                    </a:srgbClr>
                  </a:outerShdw>
                </a:effectLst>
              </a:rPr>
              <a:t>أنشطة التربية العلمية</a:t>
            </a:r>
            <a:endParaRPr lang="fr-FR" sz="2000" b="1" dirty="0">
              <a:solidFill>
                <a:srgbClr val="0070C0"/>
              </a:solidFill>
              <a:effectLst>
                <a:outerShdw blurRad="38100" dist="38100" dir="2700000" algn="tl">
                  <a:srgbClr val="000000">
                    <a:alpha val="43137"/>
                  </a:srgbClr>
                </a:outerShdw>
              </a:effectLst>
            </a:endParaRPr>
          </a:p>
        </p:txBody>
      </p:sp>
      <p:sp>
        <p:nvSpPr>
          <p:cNvPr id="27" name="سهم: منحني 26"/>
          <p:cNvSpPr/>
          <p:nvPr/>
        </p:nvSpPr>
        <p:spPr>
          <a:xfrm rot="10800000">
            <a:off x="7533779" y="2839197"/>
            <a:ext cx="531094" cy="589499"/>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مستطيل: زوايا مستديرة 27"/>
          <p:cNvSpPr/>
          <p:nvPr/>
        </p:nvSpPr>
        <p:spPr>
          <a:xfrm>
            <a:off x="6157500" y="3021500"/>
            <a:ext cx="1363018"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a:solidFill>
                  <a:schemeClr val="accent1">
                    <a:lumMod val="75000"/>
                  </a:schemeClr>
                </a:solidFill>
                <a:effectLst>
                  <a:outerShdw blurRad="38100" dist="38100" dir="2700000" algn="tl">
                    <a:srgbClr val="000000">
                      <a:alpha val="43137"/>
                    </a:srgbClr>
                  </a:outerShdw>
                </a:effectLst>
              </a:rPr>
              <a:t>الحساب الذهني</a:t>
            </a:r>
            <a:endParaRPr lang="fr-FR" b="1" dirty="0">
              <a:solidFill>
                <a:schemeClr val="accent1">
                  <a:lumMod val="75000"/>
                </a:schemeClr>
              </a:solidFill>
              <a:effectLst>
                <a:outerShdw blurRad="38100" dist="38100" dir="2700000" algn="tl">
                  <a:srgbClr val="000000">
                    <a:alpha val="43137"/>
                  </a:srgbClr>
                </a:outerShdw>
              </a:effectLst>
            </a:endParaRPr>
          </a:p>
        </p:txBody>
      </p:sp>
      <p:sp>
        <p:nvSpPr>
          <p:cNvPr id="29" name="مستطيل: زوايا مستديرة 28"/>
          <p:cNvSpPr/>
          <p:nvPr/>
        </p:nvSpPr>
        <p:spPr>
          <a:xfrm>
            <a:off x="4983140" y="3021500"/>
            <a:ext cx="900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accent1">
                    <a:lumMod val="75000"/>
                  </a:schemeClr>
                </a:solidFill>
                <a:effectLst>
                  <a:outerShdw blurRad="38100" dist="38100" dir="2700000" algn="tl">
                    <a:srgbClr val="000000">
                      <a:alpha val="43137"/>
                    </a:srgbClr>
                  </a:outerShdw>
                </a:effectLst>
              </a:rPr>
              <a:t>أكتشف</a:t>
            </a:r>
            <a:endParaRPr lang="fr-FR" sz="2000" b="1" dirty="0">
              <a:solidFill>
                <a:schemeClr val="accent1">
                  <a:lumMod val="75000"/>
                </a:schemeClr>
              </a:solidFill>
              <a:effectLst>
                <a:outerShdw blurRad="38100" dist="38100" dir="2700000" algn="tl">
                  <a:srgbClr val="000000">
                    <a:alpha val="43137"/>
                  </a:srgbClr>
                </a:outerShdw>
              </a:effectLst>
            </a:endParaRPr>
          </a:p>
        </p:txBody>
      </p:sp>
      <p:sp>
        <p:nvSpPr>
          <p:cNvPr id="30" name="مستطيل: زوايا مستديرة 29"/>
          <p:cNvSpPr/>
          <p:nvPr/>
        </p:nvSpPr>
        <p:spPr>
          <a:xfrm>
            <a:off x="3786032" y="3021500"/>
            <a:ext cx="900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accent1">
                    <a:lumMod val="75000"/>
                  </a:schemeClr>
                </a:solidFill>
                <a:effectLst>
                  <a:outerShdw blurRad="38100" dist="38100" dir="2700000" algn="tl">
                    <a:srgbClr val="000000">
                      <a:alpha val="43137"/>
                    </a:srgbClr>
                  </a:outerShdw>
                </a:effectLst>
              </a:rPr>
              <a:t>أنجز</a:t>
            </a:r>
            <a:endParaRPr lang="fr-FR" sz="2000" b="1" dirty="0">
              <a:solidFill>
                <a:schemeClr val="accent1">
                  <a:lumMod val="75000"/>
                </a:schemeClr>
              </a:solidFill>
              <a:effectLst>
                <a:outerShdw blurRad="38100" dist="38100" dir="2700000" algn="tl">
                  <a:srgbClr val="000000">
                    <a:alpha val="43137"/>
                  </a:srgbClr>
                </a:outerShdw>
              </a:effectLst>
            </a:endParaRPr>
          </a:p>
        </p:txBody>
      </p:sp>
      <p:sp>
        <p:nvSpPr>
          <p:cNvPr id="31" name="مستطيل: زوايا مستديرة 30"/>
          <p:cNvSpPr/>
          <p:nvPr/>
        </p:nvSpPr>
        <p:spPr>
          <a:xfrm>
            <a:off x="2609739" y="3021499"/>
            <a:ext cx="900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accent1">
                    <a:lumMod val="75000"/>
                  </a:schemeClr>
                </a:solidFill>
                <a:effectLst>
                  <a:outerShdw blurRad="38100" dist="38100" dir="2700000" algn="tl">
                    <a:srgbClr val="000000">
                      <a:alpha val="43137"/>
                    </a:srgbClr>
                  </a:outerShdw>
                </a:effectLst>
              </a:rPr>
              <a:t>تعلمت</a:t>
            </a:r>
            <a:endParaRPr lang="fr-FR" sz="2000" b="1" dirty="0">
              <a:solidFill>
                <a:schemeClr val="accent1">
                  <a:lumMod val="75000"/>
                </a:schemeClr>
              </a:solidFill>
              <a:effectLst>
                <a:outerShdw blurRad="38100" dist="38100" dir="2700000" algn="tl">
                  <a:srgbClr val="000000">
                    <a:alpha val="43137"/>
                  </a:srgbClr>
                </a:outerShdw>
              </a:effectLst>
            </a:endParaRPr>
          </a:p>
        </p:txBody>
      </p:sp>
      <p:sp>
        <p:nvSpPr>
          <p:cNvPr id="32" name="مستطيل: زوايا مستديرة 31"/>
          <p:cNvSpPr/>
          <p:nvPr/>
        </p:nvSpPr>
        <p:spPr>
          <a:xfrm>
            <a:off x="1446970" y="3021498"/>
            <a:ext cx="900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accent1">
                    <a:lumMod val="75000"/>
                  </a:schemeClr>
                </a:solidFill>
                <a:effectLst>
                  <a:outerShdw blurRad="38100" dist="38100" dir="2700000" algn="tl">
                    <a:srgbClr val="000000">
                      <a:alpha val="43137"/>
                    </a:srgbClr>
                  </a:outerShdw>
                </a:effectLst>
              </a:rPr>
              <a:t>أتمرن</a:t>
            </a:r>
            <a:endParaRPr lang="fr-FR" sz="2000" b="1" dirty="0">
              <a:solidFill>
                <a:schemeClr val="accent1">
                  <a:lumMod val="75000"/>
                </a:schemeClr>
              </a:solidFill>
              <a:effectLst>
                <a:outerShdw blurRad="38100" dist="38100" dir="2700000" algn="tl">
                  <a:srgbClr val="000000">
                    <a:alpha val="43137"/>
                  </a:srgbClr>
                </a:outerShdw>
              </a:effectLst>
            </a:endParaRPr>
          </a:p>
        </p:txBody>
      </p:sp>
      <p:sp>
        <p:nvSpPr>
          <p:cNvPr id="33" name="سهم: لليسار 32"/>
          <p:cNvSpPr/>
          <p:nvPr/>
        </p:nvSpPr>
        <p:spPr>
          <a:xfrm>
            <a:off x="5907872" y="3083538"/>
            <a:ext cx="216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سهم: لليسار 33"/>
          <p:cNvSpPr/>
          <p:nvPr/>
        </p:nvSpPr>
        <p:spPr>
          <a:xfrm>
            <a:off x="4723136" y="3090075"/>
            <a:ext cx="216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سهم: لليسار 34"/>
          <p:cNvSpPr/>
          <p:nvPr/>
        </p:nvSpPr>
        <p:spPr>
          <a:xfrm>
            <a:off x="3541261" y="3090179"/>
            <a:ext cx="216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ogner un rectangle avec un coin diagonal 9"/>
          <p:cNvSpPr/>
          <p:nvPr/>
        </p:nvSpPr>
        <p:spPr>
          <a:xfrm>
            <a:off x="8104622" y="165122"/>
            <a:ext cx="839537" cy="576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1</a:t>
            </a:r>
            <a:endParaRPr lang="fr-FR" sz="4000" b="1" dirty="0">
              <a:solidFill>
                <a:srgbClr val="FF0000"/>
              </a:solidFill>
              <a:effectLst>
                <a:outerShdw blurRad="38100" dist="38100" dir="2700000" algn="tl">
                  <a:srgbClr val="000000">
                    <a:alpha val="43137"/>
                  </a:srgbClr>
                </a:outerShdw>
              </a:effectLst>
            </a:endParaRPr>
          </a:p>
        </p:txBody>
      </p:sp>
      <p:sp>
        <p:nvSpPr>
          <p:cNvPr id="37" name="Rogner un rectangle avec un coin diagonal 13"/>
          <p:cNvSpPr/>
          <p:nvPr/>
        </p:nvSpPr>
        <p:spPr>
          <a:xfrm>
            <a:off x="2689376" y="164328"/>
            <a:ext cx="5400000" cy="577455"/>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3200" b="1" dirty="0">
                <a:solidFill>
                  <a:srgbClr val="C00000"/>
                </a:solidFill>
                <a:effectLst>
                  <a:outerShdw blurRad="38100" dist="38100" dir="2700000" algn="tl">
                    <a:srgbClr val="000000">
                      <a:alpha val="43137"/>
                    </a:srgbClr>
                  </a:outerShdw>
                </a:effectLst>
              </a:rPr>
              <a:t>الوضعية المشكلة </a:t>
            </a:r>
            <a:r>
              <a:rPr lang="ar-DZ" sz="3200" b="1" dirty="0" err="1">
                <a:solidFill>
                  <a:srgbClr val="C00000"/>
                </a:solidFill>
                <a:effectLst>
                  <a:outerShdw blurRad="38100" dist="38100" dir="2700000" algn="tl">
                    <a:srgbClr val="000000">
                      <a:alpha val="43137"/>
                    </a:srgbClr>
                  </a:outerShdw>
                </a:effectLst>
              </a:rPr>
              <a:t>الانطلاقية</a:t>
            </a:r>
            <a:endParaRPr lang="fr-FR" sz="3200" b="1" dirty="0">
              <a:solidFill>
                <a:srgbClr val="C00000"/>
              </a:solidFill>
              <a:effectLst>
                <a:outerShdw blurRad="38100" dist="38100" dir="2700000" algn="tl">
                  <a:srgbClr val="000000">
                    <a:alpha val="43137"/>
                  </a:srgbClr>
                </a:outerShdw>
              </a:effectLst>
            </a:endParaRPr>
          </a:p>
        </p:txBody>
      </p:sp>
      <p:sp>
        <p:nvSpPr>
          <p:cNvPr id="38" name="سهم: لليسار 37"/>
          <p:cNvSpPr/>
          <p:nvPr/>
        </p:nvSpPr>
        <p:spPr>
          <a:xfrm>
            <a:off x="2373359" y="3083538"/>
            <a:ext cx="216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سهم: منحني 38"/>
          <p:cNvSpPr/>
          <p:nvPr/>
        </p:nvSpPr>
        <p:spPr>
          <a:xfrm rot="10800000">
            <a:off x="7561594" y="1458267"/>
            <a:ext cx="504000" cy="576000"/>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سهم: لليسار 39"/>
          <p:cNvSpPr/>
          <p:nvPr/>
        </p:nvSpPr>
        <p:spPr>
          <a:xfrm>
            <a:off x="5787751" y="1706461"/>
            <a:ext cx="288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سهم: لليسار 40"/>
          <p:cNvSpPr/>
          <p:nvPr/>
        </p:nvSpPr>
        <p:spPr>
          <a:xfrm>
            <a:off x="4046949" y="1700134"/>
            <a:ext cx="288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سهم: لليسار 41"/>
          <p:cNvSpPr/>
          <p:nvPr/>
        </p:nvSpPr>
        <p:spPr>
          <a:xfrm>
            <a:off x="2052290" y="1706819"/>
            <a:ext cx="288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مستطيل: زوايا مستديرة 43"/>
          <p:cNvSpPr/>
          <p:nvPr/>
        </p:nvSpPr>
        <p:spPr>
          <a:xfrm>
            <a:off x="3074504" y="3695587"/>
            <a:ext cx="1908996" cy="36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accent6">
                    <a:lumMod val="50000"/>
                  </a:schemeClr>
                </a:solidFill>
                <a:effectLst>
                  <a:outerShdw blurRad="38100" dist="38100" dir="2700000" algn="tl">
                    <a:srgbClr val="000000">
                      <a:alpha val="43137"/>
                    </a:srgbClr>
                  </a:outerShdw>
                </a:effectLst>
              </a:rPr>
              <a:t>عرض المشكلة</a:t>
            </a:r>
            <a:endParaRPr lang="fr-FR" sz="2000" b="1" dirty="0">
              <a:solidFill>
                <a:schemeClr val="accent6">
                  <a:lumMod val="50000"/>
                </a:schemeClr>
              </a:solidFill>
              <a:effectLst>
                <a:outerShdw blurRad="38100" dist="38100" dir="2700000" algn="tl">
                  <a:srgbClr val="000000">
                    <a:alpha val="43137"/>
                  </a:srgbClr>
                </a:outerShdw>
              </a:effectLst>
            </a:endParaRPr>
          </a:p>
        </p:txBody>
      </p:sp>
      <p:sp>
        <p:nvSpPr>
          <p:cNvPr id="45" name="مستطيل: زوايا مستديرة 44"/>
          <p:cNvSpPr/>
          <p:nvPr/>
        </p:nvSpPr>
        <p:spPr>
          <a:xfrm>
            <a:off x="3074504" y="4115973"/>
            <a:ext cx="1908996" cy="36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accent6">
                    <a:lumMod val="50000"/>
                  </a:schemeClr>
                </a:solidFill>
                <a:effectLst>
                  <a:outerShdw blurRad="38100" dist="38100" dir="2700000" algn="tl">
                    <a:srgbClr val="000000">
                      <a:alpha val="43137"/>
                    </a:srgbClr>
                  </a:outerShdw>
                </a:effectLst>
              </a:rPr>
              <a:t>فترة البحث</a:t>
            </a:r>
            <a:endParaRPr lang="fr-FR" sz="2000" b="1" dirty="0">
              <a:solidFill>
                <a:schemeClr val="accent6">
                  <a:lumMod val="50000"/>
                </a:schemeClr>
              </a:solidFill>
              <a:effectLst>
                <a:outerShdw blurRad="38100" dist="38100" dir="2700000" algn="tl">
                  <a:srgbClr val="000000">
                    <a:alpha val="43137"/>
                  </a:srgbClr>
                </a:outerShdw>
              </a:effectLst>
            </a:endParaRPr>
          </a:p>
        </p:txBody>
      </p:sp>
      <p:sp>
        <p:nvSpPr>
          <p:cNvPr id="46" name="مستطيل: زوايا مستديرة 45"/>
          <p:cNvSpPr/>
          <p:nvPr/>
        </p:nvSpPr>
        <p:spPr>
          <a:xfrm>
            <a:off x="3074504" y="4545690"/>
            <a:ext cx="1908996" cy="36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accent6">
                    <a:lumMod val="50000"/>
                  </a:schemeClr>
                </a:solidFill>
                <a:effectLst>
                  <a:outerShdw blurRad="38100" dist="38100" dir="2700000" algn="tl">
                    <a:srgbClr val="000000">
                      <a:alpha val="43137"/>
                    </a:srgbClr>
                  </a:outerShdw>
                </a:effectLst>
              </a:rPr>
              <a:t>المناقشة والتبادل</a:t>
            </a:r>
            <a:endParaRPr lang="fr-FR" sz="2000" b="1" dirty="0">
              <a:solidFill>
                <a:schemeClr val="accent6">
                  <a:lumMod val="50000"/>
                </a:schemeClr>
              </a:solidFill>
              <a:effectLst>
                <a:outerShdw blurRad="38100" dist="38100" dir="2700000" algn="tl">
                  <a:srgbClr val="000000">
                    <a:alpha val="43137"/>
                  </a:srgbClr>
                </a:outerShdw>
              </a:effectLst>
            </a:endParaRPr>
          </a:p>
        </p:txBody>
      </p:sp>
      <p:sp>
        <p:nvSpPr>
          <p:cNvPr id="47" name="مستطيل: زوايا مستديرة 46"/>
          <p:cNvSpPr/>
          <p:nvPr/>
        </p:nvSpPr>
        <p:spPr>
          <a:xfrm>
            <a:off x="3074504" y="4975407"/>
            <a:ext cx="1908996" cy="360000"/>
          </a:xfrm>
          <a:prstGeom prst="roundRect">
            <a:avLst/>
          </a:prstGeom>
          <a:solidFill>
            <a:schemeClr val="accent1">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accent6">
                    <a:lumMod val="50000"/>
                  </a:schemeClr>
                </a:solidFill>
                <a:effectLst>
                  <a:outerShdw blurRad="38100" dist="38100" dir="2700000" algn="tl">
                    <a:srgbClr val="000000">
                      <a:alpha val="43137"/>
                    </a:srgbClr>
                  </a:outerShdw>
                </a:effectLst>
              </a:rPr>
              <a:t>الحوصلة والتأسيس</a:t>
            </a:r>
            <a:endParaRPr lang="fr-FR" sz="2000" b="1" dirty="0">
              <a:solidFill>
                <a:schemeClr val="accent6">
                  <a:lumMod val="50000"/>
                </a:schemeClr>
              </a:solidFill>
              <a:effectLst>
                <a:outerShdw blurRad="38100" dist="38100" dir="2700000" algn="tl">
                  <a:srgbClr val="000000">
                    <a:alpha val="43137"/>
                  </a:srgbClr>
                </a:outerShdw>
              </a:effectLst>
            </a:endParaRPr>
          </a:p>
        </p:txBody>
      </p:sp>
      <p:sp>
        <p:nvSpPr>
          <p:cNvPr id="50" name="سهم: منحني 49"/>
          <p:cNvSpPr/>
          <p:nvPr/>
        </p:nvSpPr>
        <p:spPr>
          <a:xfrm rot="10800000">
            <a:off x="5009417" y="4743553"/>
            <a:ext cx="531094" cy="589499"/>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سهم: منحني 48"/>
          <p:cNvSpPr/>
          <p:nvPr/>
        </p:nvSpPr>
        <p:spPr>
          <a:xfrm rot="10800000">
            <a:off x="5012857" y="4341111"/>
            <a:ext cx="531094" cy="589499"/>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سهم: منحني 47"/>
          <p:cNvSpPr/>
          <p:nvPr/>
        </p:nvSpPr>
        <p:spPr>
          <a:xfrm rot="10800000">
            <a:off x="5012858" y="3903194"/>
            <a:ext cx="531094" cy="589499"/>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سهم: منحني 42"/>
          <p:cNvSpPr/>
          <p:nvPr/>
        </p:nvSpPr>
        <p:spPr>
          <a:xfrm rot="10800000">
            <a:off x="5017306" y="3489852"/>
            <a:ext cx="531094" cy="589499"/>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سهم: منحني 50"/>
          <p:cNvSpPr/>
          <p:nvPr/>
        </p:nvSpPr>
        <p:spPr>
          <a:xfrm rot="10800000">
            <a:off x="7472472" y="6118260"/>
            <a:ext cx="531094" cy="589499"/>
          </a:xfrm>
          <a:prstGeom prst="bentArrow">
            <a:avLst>
              <a:gd name="adj1" fmla="val 29625"/>
              <a:gd name="adj2" fmla="val 35028"/>
              <a:gd name="adj3" fmla="val 42101"/>
              <a:gd name="adj4" fmla="val 1425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مستطيل: زوايا مستديرة 51"/>
          <p:cNvSpPr/>
          <p:nvPr/>
        </p:nvSpPr>
        <p:spPr>
          <a:xfrm>
            <a:off x="4413170" y="6300563"/>
            <a:ext cx="3024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accent1">
                    <a:lumMod val="75000"/>
                  </a:schemeClr>
                </a:solidFill>
                <a:effectLst>
                  <a:outerShdw blurRad="38100" dist="38100" dir="2700000" algn="tl">
                    <a:srgbClr val="000000">
                      <a:alpha val="43137"/>
                    </a:srgbClr>
                  </a:outerShdw>
                </a:effectLst>
              </a:rPr>
              <a:t>وضعية تعلم الإدماج</a:t>
            </a:r>
            <a:endParaRPr lang="fr-FR" sz="2400" b="1" dirty="0">
              <a:solidFill>
                <a:schemeClr val="accent1">
                  <a:lumMod val="75000"/>
                </a:schemeClr>
              </a:solidFill>
              <a:effectLst>
                <a:outerShdw blurRad="38100" dist="38100" dir="2700000" algn="tl">
                  <a:srgbClr val="000000">
                    <a:alpha val="43137"/>
                  </a:srgbClr>
                </a:outerShdw>
              </a:effectLst>
            </a:endParaRPr>
          </a:p>
        </p:txBody>
      </p:sp>
      <p:sp>
        <p:nvSpPr>
          <p:cNvPr id="53" name="مستطيل: زوايا مستديرة 52"/>
          <p:cNvSpPr/>
          <p:nvPr/>
        </p:nvSpPr>
        <p:spPr>
          <a:xfrm>
            <a:off x="940901" y="6300563"/>
            <a:ext cx="3024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accent1">
                    <a:lumMod val="75000"/>
                  </a:schemeClr>
                </a:solidFill>
                <a:effectLst>
                  <a:outerShdw blurRad="38100" dist="38100" dir="2700000" algn="tl">
                    <a:srgbClr val="000000">
                      <a:alpha val="43137"/>
                    </a:srgbClr>
                  </a:outerShdw>
                </a:effectLst>
              </a:rPr>
              <a:t>خصائص الوضعية </a:t>
            </a:r>
            <a:r>
              <a:rPr lang="ar-DZ" sz="2400" b="1" dirty="0" err="1">
                <a:solidFill>
                  <a:schemeClr val="accent1">
                    <a:lumMod val="75000"/>
                  </a:schemeClr>
                </a:solidFill>
                <a:effectLst>
                  <a:outerShdw blurRad="38100" dist="38100" dir="2700000" algn="tl">
                    <a:srgbClr val="000000">
                      <a:alpha val="43137"/>
                    </a:srgbClr>
                  </a:outerShdw>
                </a:effectLst>
              </a:rPr>
              <a:t>الإدماجية</a:t>
            </a:r>
            <a:endParaRPr lang="fr-FR" sz="2400" b="1" dirty="0">
              <a:solidFill>
                <a:schemeClr val="accent1">
                  <a:lumMod val="75000"/>
                </a:schemeClr>
              </a:solidFill>
              <a:effectLst>
                <a:outerShdw blurRad="38100" dist="38100" dir="2700000" algn="tl">
                  <a:srgbClr val="000000">
                    <a:alpha val="43137"/>
                  </a:srgbClr>
                </a:outerShdw>
              </a:effectLst>
            </a:endParaRPr>
          </a:p>
        </p:txBody>
      </p:sp>
      <p:sp>
        <p:nvSpPr>
          <p:cNvPr id="54" name="سهم: لليسار 53"/>
          <p:cNvSpPr/>
          <p:nvPr/>
        </p:nvSpPr>
        <p:spPr>
          <a:xfrm>
            <a:off x="4004509" y="6296341"/>
            <a:ext cx="368896" cy="43200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سهم: لليسار 54"/>
          <p:cNvSpPr/>
          <p:nvPr/>
        </p:nvSpPr>
        <p:spPr>
          <a:xfrm>
            <a:off x="1186966" y="3097599"/>
            <a:ext cx="216000" cy="294750"/>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مستطيل: زوايا مستديرة 55"/>
          <p:cNvSpPr/>
          <p:nvPr/>
        </p:nvSpPr>
        <p:spPr>
          <a:xfrm>
            <a:off x="259423" y="3007436"/>
            <a:ext cx="900000" cy="446953"/>
          </a:xfrm>
          <a:prstGeom prst="round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accent1">
                    <a:lumMod val="75000"/>
                  </a:schemeClr>
                </a:solidFill>
                <a:effectLst>
                  <a:outerShdw blurRad="38100" dist="38100" dir="2700000" algn="tl">
                    <a:srgbClr val="000000">
                      <a:alpha val="43137"/>
                    </a:srgbClr>
                  </a:outerShdw>
                </a:effectLst>
              </a:rPr>
              <a:t>أبحث</a:t>
            </a:r>
            <a:endParaRPr lang="fr-FR" sz="2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0262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1+#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1+#ppt_w/2"/>
                                          </p:val>
                                        </p:tav>
                                        <p:tav tm="100000">
                                          <p:val>
                                            <p:strVal val="#ppt_x"/>
                                          </p:val>
                                        </p:tav>
                                      </p:tavLst>
                                    </p:anim>
                                    <p:anim calcmode="lin" valueType="num">
                                      <p:cBhvr additive="base">
                                        <p:cTn id="12" dur="1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6"/>
                                        </p:tgtEl>
                                        <p:attrNameLst>
                                          <p:attrName>style.color</p:attrName>
                                        </p:attrNameLst>
                                      </p:cBhvr>
                                      <p:by>
                                        <p:hsl h="0" s="-70588" l="0"/>
                                      </p:by>
                                    </p:animClr>
                                    <p:animClr clrSpc="hsl" dir="cw">
                                      <p:cBhvr>
                                        <p:cTn id="17" dur="500" fill="hold"/>
                                        <p:tgtEl>
                                          <p:spTgt spid="36"/>
                                        </p:tgtEl>
                                        <p:attrNameLst>
                                          <p:attrName>fillcolor</p:attrName>
                                        </p:attrNameLst>
                                      </p:cBhvr>
                                      <p:by>
                                        <p:hsl h="0" s="-70588" l="0"/>
                                      </p:by>
                                    </p:animClr>
                                    <p:animClr clrSpc="hsl" dir="cw">
                                      <p:cBhvr>
                                        <p:cTn id="18" dur="500" fill="hold"/>
                                        <p:tgtEl>
                                          <p:spTgt spid="36"/>
                                        </p:tgtEl>
                                        <p:attrNameLst>
                                          <p:attrName>stroke.color</p:attrName>
                                        </p:attrNameLst>
                                      </p:cBhvr>
                                      <p:by>
                                        <p:hsl h="0" s="-70588" l="0"/>
                                      </p:by>
                                    </p:animClr>
                                    <p:set>
                                      <p:cBhvr>
                                        <p:cTn id="19" dur="500" fill="hold"/>
                                        <p:tgtEl>
                                          <p:spTgt spid="36"/>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37"/>
                                        </p:tgtEl>
                                        <p:attrNameLst>
                                          <p:attrName>style.color</p:attrName>
                                        </p:attrNameLst>
                                      </p:cBhvr>
                                      <p:by>
                                        <p:hsl h="0" s="-70588" l="0"/>
                                      </p:by>
                                    </p:animClr>
                                    <p:animClr clrSpc="hsl" dir="cw">
                                      <p:cBhvr>
                                        <p:cTn id="22" dur="500" fill="hold"/>
                                        <p:tgtEl>
                                          <p:spTgt spid="37"/>
                                        </p:tgtEl>
                                        <p:attrNameLst>
                                          <p:attrName>fillcolor</p:attrName>
                                        </p:attrNameLst>
                                      </p:cBhvr>
                                      <p:by>
                                        <p:hsl h="0" s="-70588" l="0"/>
                                      </p:by>
                                    </p:animClr>
                                    <p:animClr clrSpc="hsl" dir="cw">
                                      <p:cBhvr>
                                        <p:cTn id="23" dur="500" fill="hold"/>
                                        <p:tgtEl>
                                          <p:spTgt spid="37"/>
                                        </p:tgtEl>
                                        <p:attrNameLst>
                                          <p:attrName>stroke.color</p:attrName>
                                        </p:attrNameLst>
                                      </p:cBhvr>
                                      <p:by>
                                        <p:hsl h="0" s="-70588" l="0"/>
                                      </p:by>
                                    </p:animClr>
                                    <p:set>
                                      <p:cBhvr>
                                        <p:cTn id="24" dur="500" fill="hold"/>
                                        <p:tgtEl>
                                          <p:spTgt spid="37"/>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500" fill="hold"/>
                                        <p:tgtEl>
                                          <p:spTgt spid="6"/>
                                        </p:tgtEl>
                                        <p:attrNameLst>
                                          <p:attrName>ppt_x</p:attrName>
                                        </p:attrNameLst>
                                      </p:cBhvr>
                                      <p:tavLst>
                                        <p:tav tm="0">
                                          <p:val>
                                            <p:strVal val="1+#ppt_w/2"/>
                                          </p:val>
                                        </p:tav>
                                        <p:tav tm="100000">
                                          <p:val>
                                            <p:strVal val="#ppt_x"/>
                                          </p:val>
                                        </p:tav>
                                      </p:tavLst>
                                    </p:anim>
                                    <p:anim calcmode="lin" valueType="num">
                                      <p:cBhvr additive="base">
                                        <p:cTn id="30" dur="1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500" fill="hold"/>
                                        <p:tgtEl>
                                          <p:spTgt spid="12"/>
                                        </p:tgtEl>
                                        <p:attrNameLst>
                                          <p:attrName>ppt_x</p:attrName>
                                        </p:attrNameLst>
                                      </p:cBhvr>
                                      <p:tavLst>
                                        <p:tav tm="0">
                                          <p:val>
                                            <p:strVal val="1+#ppt_w/2"/>
                                          </p:val>
                                        </p:tav>
                                        <p:tav tm="100000">
                                          <p:val>
                                            <p:strVal val="#ppt_x"/>
                                          </p:val>
                                        </p:tav>
                                      </p:tavLst>
                                    </p:anim>
                                    <p:anim calcmode="lin" valueType="num">
                                      <p:cBhvr additive="base">
                                        <p:cTn id="34"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ppt_w</p:attrName>
                                        </p:attrNameLst>
                                      </p:cBhvr>
                                      <p:tavLst>
                                        <p:tav tm="0" fmla="#ppt_w*sin(2.5*pi*$)">
                                          <p:val>
                                            <p:fltVal val="0"/>
                                          </p:val>
                                        </p:tav>
                                        <p:tav tm="100000">
                                          <p:val>
                                            <p:fltVal val="1"/>
                                          </p:val>
                                        </p:tav>
                                      </p:tavLst>
                                    </p:anim>
                                    <p:anim calcmode="lin" valueType="num">
                                      <p:cBhvr>
                                        <p:cTn id="41" dur="1000" fill="hold"/>
                                        <p:tgtEl>
                                          <p:spTgt spid="39"/>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ppt_w</p:attrName>
                                        </p:attrNameLst>
                                      </p:cBhvr>
                                      <p:tavLst>
                                        <p:tav tm="0" fmla="#ppt_w*sin(2.5*pi*$)">
                                          <p:val>
                                            <p:fltVal val="0"/>
                                          </p:val>
                                        </p:tav>
                                        <p:tav tm="100000">
                                          <p:val>
                                            <p:fltVal val="1"/>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ppt_w</p:attrName>
                                        </p:attrNameLst>
                                      </p:cBhvr>
                                      <p:tavLst>
                                        <p:tav tm="0" fmla="#ppt_w*sin(2.5*pi*$)">
                                          <p:val>
                                            <p:fltVal val="0"/>
                                          </p:val>
                                        </p:tav>
                                        <p:tav tm="100000">
                                          <p:val>
                                            <p:fltVal val="1"/>
                                          </p:val>
                                        </p:tav>
                                      </p:tavLst>
                                    </p:anim>
                                    <p:anim calcmode="lin" valueType="num">
                                      <p:cBhvr>
                                        <p:cTn id="53" dur="1000" fill="hold"/>
                                        <p:tgtEl>
                                          <p:spTgt spid="4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ppt_w</p:attrName>
                                        </p:attrNameLst>
                                      </p:cBhvr>
                                      <p:tavLst>
                                        <p:tav tm="0" fmla="#ppt_w*sin(2.5*pi*$)">
                                          <p:val>
                                            <p:fltVal val="0"/>
                                          </p:val>
                                        </p:tav>
                                        <p:tav tm="100000">
                                          <p:val>
                                            <p:fltVal val="1"/>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ppt_w</p:attrName>
                                        </p:attrNameLst>
                                      </p:cBhvr>
                                      <p:tavLst>
                                        <p:tav tm="0" fmla="#ppt_w*sin(2.5*pi*$)">
                                          <p:val>
                                            <p:fltVal val="0"/>
                                          </p:val>
                                        </p:tav>
                                        <p:tav tm="100000">
                                          <p:val>
                                            <p:fltVal val="1"/>
                                          </p:val>
                                        </p:tav>
                                      </p:tavLst>
                                    </p:anim>
                                    <p:anim calcmode="lin" valueType="num">
                                      <p:cBhvr>
                                        <p:cTn id="65" dur="1000" fill="hold"/>
                                        <p:tgtEl>
                                          <p:spTgt spid="41"/>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ppt_w</p:attrName>
                                        </p:attrNameLst>
                                      </p:cBhvr>
                                      <p:tavLst>
                                        <p:tav tm="0" fmla="#ppt_w*sin(2.5*pi*$)">
                                          <p:val>
                                            <p:fltVal val="0"/>
                                          </p:val>
                                        </p:tav>
                                        <p:tav tm="100000">
                                          <p:val>
                                            <p:fltVal val="1"/>
                                          </p:val>
                                        </p:tav>
                                      </p:tavLst>
                                    </p:anim>
                                    <p:anim calcmode="lin" valueType="num">
                                      <p:cBhvr>
                                        <p:cTn id="70"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ppt_w</p:attrName>
                                        </p:attrNameLst>
                                      </p:cBhvr>
                                      <p:tavLst>
                                        <p:tav tm="0" fmla="#ppt_w*sin(2.5*pi*$)">
                                          <p:val>
                                            <p:fltVal val="0"/>
                                          </p:val>
                                        </p:tav>
                                        <p:tav tm="100000">
                                          <p:val>
                                            <p:fltVal val="1"/>
                                          </p:val>
                                        </p:tav>
                                      </p:tavLst>
                                    </p:anim>
                                    <p:anim calcmode="lin" valueType="num">
                                      <p:cBhvr>
                                        <p:cTn id="77" dur="1000" fill="hold"/>
                                        <p:tgtEl>
                                          <p:spTgt spid="42"/>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ppt_w</p:attrName>
                                        </p:attrNameLst>
                                      </p:cBhvr>
                                      <p:tavLst>
                                        <p:tav tm="0" fmla="#ppt_w*sin(2.5*pi*$)">
                                          <p:val>
                                            <p:fltVal val="0"/>
                                          </p:val>
                                        </p:tav>
                                        <p:tav tm="100000">
                                          <p:val>
                                            <p:fltVal val="1"/>
                                          </p:val>
                                        </p:tav>
                                      </p:tavLst>
                                    </p:anim>
                                    <p:anim calcmode="lin" valueType="num">
                                      <p:cBhvr>
                                        <p:cTn id="82"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5" presetClass="emph" presetSubtype="0" fill="hold" grpId="1" nodeType="clickEffect">
                                  <p:stCondLst>
                                    <p:cond delay="0"/>
                                  </p:stCondLst>
                                  <p:childTnLst>
                                    <p:animClr clrSpc="hsl" dir="cw">
                                      <p:cBhvr override="childStyle">
                                        <p:cTn id="86" dur="500" fill="hold"/>
                                        <p:tgtEl>
                                          <p:spTgt spid="6"/>
                                        </p:tgtEl>
                                        <p:attrNameLst>
                                          <p:attrName>style.color</p:attrName>
                                        </p:attrNameLst>
                                      </p:cBhvr>
                                      <p:by>
                                        <p:hsl h="0" s="-70588" l="0"/>
                                      </p:by>
                                    </p:animClr>
                                    <p:animClr clrSpc="hsl" dir="cw">
                                      <p:cBhvr>
                                        <p:cTn id="87" dur="500" fill="hold"/>
                                        <p:tgtEl>
                                          <p:spTgt spid="6"/>
                                        </p:tgtEl>
                                        <p:attrNameLst>
                                          <p:attrName>fillcolor</p:attrName>
                                        </p:attrNameLst>
                                      </p:cBhvr>
                                      <p:by>
                                        <p:hsl h="0" s="-70588" l="0"/>
                                      </p:by>
                                    </p:animClr>
                                    <p:animClr clrSpc="hsl" dir="cw">
                                      <p:cBhvr>
                                        <p:cTn id="88" dur="500" fill="hold"/>
                                        <p:tgtEl>
                                          <p:spTgt spid="6"/>
                                        </p:tgtEl>
                                        <p:attrNameLst>
                                          <p:attrName>stroke.color</p:attrName>
                                        </p:attrNameLst>
                                      </p:cBhvr>
                                      <p:by>
                                        <p:hsl h="0" s="-70588" l="0"/>
                                      </p:by>
                                    </p:animClr>
                                    <p:set>
                                      <p:cBhvr>
                                        <p:cTn id="89" dur="500" fill="hold"/>
                                        <p:tgtEl>
                                          <p:spTgt spid="6"/>
                                        </p:tgtEl>
                                        <p:attrNameLst>
                                          <p:attrName>fill.type</p:attrName>
                                        </p:attrNameLst>
                                      </p:cBhvr>
                                      <p:to>
                                        <p:strVal val="solid"/>
                                      </p:to>
                                    </p:set>
                                  </p:childTnLst>
                                </p:cTn>
                              </p:par>
                              <p:par>
                                <p:cTn id="90" presetID="25" presetClass="emph" presetSubtype="0" fill="hold" grpId="1" nodeType="withEffect">
                                  <p:stCondLst>
                                    <p:cond delay="0"/>
                                  </p:stCondLst>
                                  <p:childTnLst>
                                    <p:animClr clrSpc="hsl" dir="cw">
                                      <p:cBhvr override="childStyle">
                                        <p:cTn id="91" dur="500" fill="hold"/>
                                        <p:tgtEl>
                                          <p:spTgt spid="12"/>
                                        </p:tgtEl>
                                        <p:attrNameLst>
                                          <p:attrName>style.color</p:attrName>
                                        </p:attrNameLst>
                                      </p:cBhvr>
                                      <p:by>
                                        <p:hsl h="0" s="-70588" l="0"/>
                                      </p:by>
                                    </p:animClr>
                                    <p:animClr clrSpc="hsl" dir="cw">
                                      <p:cBhvr>
                                        <p:cTn id="92" dur="500" fill="hold"/>
                                        <p:tgtEl>
                                          <p:spTgt spid="12"/>
                                        </p:tgtEl>
                                        <p:attrNameLst>
                                          <p:attrName>fillcolor</p:attrName>
                                        </p:attrNameLst>
                                      </p:cBhvr>
                                      <p:by>
                                        <p:hsl h="0" s="-70588" l="0"/>
                                      </p:by>
                                    </p:animClr>
                                    <p:animClr clrSpc="hsl" dir="cw">
                                      <p:cBhvr>
                                        <p:cTn id="93" dur="500" fill="hold"/>
                                        <p:tgtEl>
                                          <p:spTgt spid="12"/>
                                        </p:tgtEl>
                                        <p:attrNameLst>
                                          <p:attrName>stroke.color</p:attrName>
                                        </p:attrNameLst>
                                      </p:cBhvr>
                                      <p:by>
                                        <p:hsl h="0" s="-70588" l="0"/>
                                      </p:by>
                                    </p:animClr>
                                    <p:set>
                                      <p:cBhvr>
                                        <p:cTn id="94" dur="500" fill="hold"/>
                                        <p:tgtEl>
                                          <p:spTgt spid="12"/>
                                        </p:tgtEl>
                                        <p:attrNameLst>
                                          <p:attrName>fill.type</p:attrName>
                                        </p:attrNameLst>
                                      </p:cBhvr>
                                      <p:to>
                                        <p:strVal val="solid"/>
                                      </p:to>
                                    </p:set>
                                  </p:childTnLst>
                                </p:cTn>
                              </p:par>
                              <p:par>
                                <p:cTn id="95" presetID="25" presetClass="emph" presetSubtype="0" fill="hold" grpId="1" nodeType="withEffect">
                                  <p:stCondLst>
                                    <p:cond delay="0"/>
                                  </p:stCondLst>
                                  <p:childTnLst>
                                    <p:animClr clrSpc="hsl" dir="cw">
                                      <p:cBhvr override="childStyle">
                                        <p:cTn id="96" dur="500" fill="hold"/>
                                        <p:tgtEl>
                                          <p:spTgt spid="39"/>
                                        </p:tgtEl>
                                        <p:attrNameLst>
                                          <p:attrName>style.color</p:attrName>
                                        </p:attrNameLst>
                                      </p:cBhvr>
                                      <p:by>
                                        <p:hsl h="0" s="-70588" l="0"/>
                                      </p:by>
                                    </p:animClr>
                                    <p:animClr clrSpc="hsl" dir="cw">
                                      <p:cBhvr>
                                        <p:cTn id="97" dur="500" fill="hold"/>
                                        <p:tgtEl>
                                          <p:spTgt spid="39"/>
                                        </p:tgtEl>
                                        <p:attrNameLst>
                                          <p:attrName>fillcolor</p:attrName>
                                        </p:attrNameLst>
                                      </p:cBhvr>
                                      <p:by>
                                        <p:hsl h="0" s="-70588" l="0"/>
                                      </p:by>
                                    </p:animClr>
                                    <p:animClr clrSpc="hsl" dir="cw">
                                      <p:cBhvr>
                                        <p:cTn id="98" dur="500" fill="hold"/>
                                        <p:tgtEl>
                                          <p:spTgt spid="39"/>
                                        </p:tgtEl>
                                        <p:attrNameLst>
                                          <p:attrName>stroke.color</p:attrName>
                                        </p:attrNameLst>
                                      </p:cBhvr>
                                      <p:by>
                                        <p:hsl h="0" s="-70588" l="0"/>
                                      </p:by>
                                    </p:animClr>
                                    <p:set>
                                      <p:cBhvr>
                                        <p:cTn id="99" dur="500" fill="hold"/>
                                        <p:tgtEl>
                                          <p:spTgt spid="39"/>
                                        </p:tgtEl>
                                        <p:attrNameLst>
                                          <p:attrName>fill.type</p:attrName>
                                        </p:attrNameLst>
                                      </p:cBhvr>
                                      <p:to>
                                        <p:strVal val="solid"/>
                                      </p:to>
                                    </p:set>
                                  </p:childTnLst>
                                </p:cTn>
                              </p:par>
                              <p:par>
                                <p:cTn id="100" presetID="25" presetClass="emph" presetSubtype="0" fill="hold" grpId="1" nodeType="withEffect">
                                  <p:stCondLst>
                                    <p:cond delay="0"/>
                                  </p:stCondLst>
                                  <p:childTnLst>
                                    <p:animClr clrSpc="hsl" dir="cw">
                                      <p:cBhvr override="childStyle">
                                        <p:cTn id="101" dur="500" fill="hold"/>
                                        <p:tgtEl>
                                          <p:spTgt spid="15"/>
                                        </p:tgtEl>
                                        <p:attrNameLst>
                                          <p:attrName>style.color</p:attrName>
                                        </p:attrNameLst>
                                      </p:cBhvr>
                                      <p:by>
                                        <p:hsl h="0" s="-70588" l="0"/>
                                      </p:by>
                                    </p:animClr>
                                    <p:animClr clrSpc="hsl" dir="cw">
                                      <p:cBhvr>
                                        <p:cTn id="102" dur="500" fill="hold"/>
                                        <p:tgtEl>
                                          <p:spTgt spid="15"/>
                                        </p:tgtEl>
                                        <p:attrNameLst>
                                          <p:attrName>fillcolor</p:attrName>
                                        </p:attrNameLst>
                                      </p:cBhvr>
                                      <p:by>
                                        <p:hsl h="0" s="-70588" l="0"/>
                                      </p:by>
                                    </p:animClr>
                                    <p:animClr clrSpc="hsl" dir="cw">
                                      <p:cBhvr>
                                        <p:cTn id="103" dur="500" fill="hold"/>
                                        <p:tgtEl>
                                          <p:spTgt spid="15"/>
                                        </p:tgtEl>
                                        <p:attrNameLst>
                                          <p:attrName>stroke.color</p:attrName>
                                        </p:attrNameLst>
                                      </p:cBhvr>
                                      <p:by>
                                        <p:hsl h="0" s="-70588" l="0"/>
                                      </p:by>
                                    </p:animClr>
                                    <p:set>
                                      <p:cBhvr>
                                        <p:cTn id="104" dur="500" fill="hold"/>
                                        <p:tgtEl>
                                          <p:spTgt spid="15"/>
                                        </p:tgtEl>
                                        <p:attrNameLst>
                                          <p:attrName>fill.type</p:attrName>
                                        </p:attrNameLst>
                                      </p:cBhvr>
                                      <p:to>
                                        <p:strVal val="solid"/>
                                      </p:to>
                                    </p:set>
                                  </p:childTnLst>
                                </p:cTn>
                              </p:par>
                              <p:par>
                                <p:cTn id="105" presetID="25" presetClass="emph" presetSubtype="0" fill="hold" grpId="1" nodeType="withEffect">
                                  <p:stCondLst>
                                    <p:cond delay="0"/>
                                  </p:stCondLst>
                                  <p:childTnLst>
                                    <p:animClr clrSpc="hsl" dir="cw">
                                      <p:cBhvr override="childStyle">
                                        <p:cTn id="106" dur="500" fill="hold"/>
                                        <p:tgtEl>
                                          <p:spTgt spid="40"/>
                                        </p:tgtEl>
                                        <p:attrNameLst>
                                          <p:attrName>style.color</p:attrName>
                                        </p:attrNameLst>
                                      </p:cBhvr>
                                      <p:by>
                                        <p:hsl h="0" s="-70588" l="0"/>
                                      </p:by>
                                    </p:animClr>
                                    <p:animClr clrSpc="hsl" dir="cw">
                                      <p:cBhvr>
                                        <p:cTn id="107" dur="500" fill="hold"/>
                                        <p:tgtEl>
                                          <p:spTgt spid="40"/>
                                        </p:tgtEl>
                                        <p:attrNameLst>
                                          <p:attrName>fillcolor</p:attrName>
                                        </p:attrNameLst>
                                      </p:cBhvr>
                                      <p:by>
                                        <p:hsl h="0" s="-70588" l="0"/>
                                      </p:by>
                                    </p:animClr>
                                    <p:animClr clrSpc="hsl" dir="cw">
                                      <p:cBhvr>
                                        <p:cTn id="108" dur="500" fill="hold"/>
                                        <p:tgtEl>
                                          <p:spTgt spid="40"/>
                                        </p:tgtEl>
                                        <p:attrNameLst>
                                          <p:attrName>stroke.color</p:attrName>
                                        </p:attrNameLst>
                                      </p:cBhvr>
                                      <p:by>
                                        <p:hsl h="0" s="-70588" l="0"/>
                                      </p:by>
                                    </p:animClr>
                                    <p:set>
                                      <p:cBhvr>
                                        <p:cTn id="109" dur="500" fill="hold"/>
                                        <p:tgtEl>
                                          <p:spTgt spid="40"/>
                                        </p:tgtEl>
                                        <p:attrNameLst>
                                          <p:attrName>fill.type</p:attrName>
                                        </p:attrNameLst>
                                      </p:cBhvr>
                                      <p:to>
                                        <p:strVal val="solid"/>
                                      </p:to>
                                    </p:set>
                                  </p:childTnLst>
                                </p:cTn>
                              </p:par>
                              <p:par>
                                <p:cTn id="110" presetID="25" presetClass="emph" presetSubtype="0" fill="hold" grpId="1" nodeType="withEffect">
                                  <p:stCondLst>
                                    <p:cond delay="0"/>
                                  </p:stCondLst>
                                  <p:childTnLst>
                                    <p:animClr clrSpc="hsl" dir="cw">
                                      <p:cBhvr override="childStyle">
                                        <p:cTn id="111" dur="500" fill="hold"/>
                                        <p:tgtEl>
                                          <p:spTgt spid="16"/>
                                        </p:tgtEl>
                                        <p:attrNameLst>
                                          <p:attrName>style.color</p:attrName>
                                        </p:attrNameLst>
                                      </p:cBhvr>
                                      <p:by>
                                        <p:hsl h="0" s="-70588" l="0"/>
                                      </p:by>
                                    </p:animClr>
                                    <p:animClr clrSpc="hsl" dir="cw">
                                      <p:cBhvr>
                                        <p:cTn id="112" dur="500" fill="hold"/>
                                        <p:tgtEl>
                                          <p:spTgt spid="16"/>
                                        </p:tgtEl>
                                        <p:attrNameLst>
                                          <p:attrName>fillcolor</p:attrName>
                                        </p:attrNameLst>
                                      </p:cBhvr>
                                      <p:by>
                                        <p:hsl h="0" s="-70588" l="0"/>
                                      </p:by>
                                    </p:animClr>
                                    <p:animClr clrSpc="hsl" dir="cw">
                                      <p:cBhvr>
                                        <p:cTn id="113" dur="500" fill="hold"/>
                                        <p:tgtEl>
                                          <p:spTgt spid="16"/>
                                        </p:tgtEl>
                                        <p:attrNameLst>
                                          <p:attrName>stroke.color</p:attrName>
                                        </p:attrNameLst>
                                      </p:cBhvr>
                                      <p:by>
                                        <p:hsl h="0" s="-70588" l="0"/>
                                      </p:by>
                                    </p:animClr>
                                    <p:set>
                                      <p:cBhvr>
                                        <p:cTn id="114" dur="500" fill="hold"/>
                                        <p:tgtEl>
                                          <p:spTgt spid="16"/>
                                        </p:tgtEl>
                                        <p:attrNameLst>
                                          <p:attrName>fill.type</p:attrName>
                                        </p:attrNameLst>
                                      </p:cBhvr>
                                      <p:to>
                                        <p:strVal val="solid"/>
                                      </p:to>
                                    </p:set>
                                  </p:childTnLst>
                                </p:cTn>
                              </p:par>
                              <p:par>
                                <p:cTn id="115" presetID="25" presetClass="emph" presetSubtype="0" fill="hold" grpId="1" nodeType="withEffect">
                                  <p:stCondLst>
                                    <p:cond delay="0"/>
                                  </p:stCondLst>
                                  <p:childTnLst>
                                    <p:animClr clrSpc="hsl" dir="cw">
                                      <p:cBhvr override="childStyle">
                                        <p:cTn id="116" dur="500" fill="hold"/>
                                        <p:tgtEl>
                                          <p:spTgt spid="41"/>
                                        </p:tgtEl>
                                        <p:attrNameLst>
                                          <p:attrName>style.color</p:attrName>
                                        </p:attrNameLst>
                                      </p:cBhvr>
                                      <p:by>
                                        <p:hsl h="0" s="-70588" l="0"/>
                                      </p:by>
                                    </p:animClr>
                                    <p:animClr clrSpc="hsl" dir="cw">
                                      <p:cBhvr>
                                        <p:cTn id="117" dur="500" fill="hold"/>
                                        <p:tgtEl>
                                          <p:spTgt spid="41"/>
                                        </p:tgtEl>
                                        <p:attrNameLst>
                                          <p:attrName>fillcolor</p:attrName>
                                        </p:attrNameLst>
                                      </p:cBhvr>
                                      <p:by>
                                        <p:hsl h="0" s="-70588" l="0"/>
                                      </p:by>
                                    </p:animClr>
                                    <p:animClr clrSpc="hsl" dir="cw">
                                      <p:cBhvr>
                                        <p:cTn id="118" dur="500" fill="hold"/>
                                        <p:tgtEl>
                                          <p:spTgt spid="41"/>
                                        </p:tgtEl>
                                        <p:attrNameLst>
                                          <p:attrName>stroke.color</p:attrName>
                                        </p:attrNameLst>
                                      </p:cBhvr>
                                      <p:by>
                                        <p:hsl h="0" s="-70588" l="0"/>
                                      </p:by>
                                    </p:animClr>
                                    <p:set>
                                      <p:cBhvr>
                                        <p:cTn id="119" dur="500" fill="hold"/>
                                        <p:tgtEl>
                                          <p:spTgt spid="41"/>
                                        </p:tgtEl>
                                        <p:attrNameLst>
                                          <p:attrName>fill.type</p:attrName>
                                        </p:attrNameLst>
                                      </p:cBhvr>
                                      <p:to>
                                        <p:strVal val="solid"/>
                                      </p:to>
                                    </p:set>
                                  </p:childTnLst>
                                </p:cTn>
                              </p:par>
                              <p:par>
                                <p:cTn id="120" presetID="25" presetClass="emph" presetSubtype="0" fill="hold" grpId="1" nodeType="withEffect">
                                  <p:stCondLst>
                                    <p:cond delay="0"/>
                                  </p:stCondLst>
                                  <p:childTnLst>
                                    <p:animClr clrSpc="hsl" dir="cw">
                                      <p:cBhvr override="childStyle">
                                        <p:cTn id="121" dur="500" fill="hold"/>
                                        <p:tgtEl>
                                          <p:spTgt spid="17"/>
                                        </p:tgtEl>
                                        <p:attrNameLst>
                                          <p:attrName>style.color</p:attrName>
                                        </p:attrNameLst>
                                      </p:cBhvr>
                                      <p:by>
                                        <p:hsl h="0" s="-70588" l="0"/>
                                      </p:by>
                                    </p:animClr>
                                    <p:animClr clrSpc="hsl" dir="cw">
                                      <p:cBhvr>
                                        <p:cTn id="122" dur="500" fill="hold"/>
                                        <p:tgtEl>
                                          <p:spTgt spid="17"/>
                                        </p:tgtEl>
                                        <p:attrNameLst>
                                          <p:attrName>fillcolor</p:attrName>
                                        </p:attrNameLst>
                                      </p:cBhvr>
                                      <p:by>
                                        <p:hsl h="0" s="-70588" l="0"/>
                                      </p:by>
                                    </p:animClr>
                                    <p:animClr clrSpc="hsl" dir="cw">
                                      <p:cBhvr>
                                        <p:cTn id="123" dur="500" fill="hold"/>
                                        <p:tgtEl>
                                          <p:spTgt spid="17"/>
                                        </p:tgtEl>
                                        <p:attrNameLst>
                                          <p:attrName>stroke.color</p:attrName>
                                        </p:attrNameLst>
                                      </p:cBhvr>
                                      <p:by>
                                        <p:hsl h="0" s="-70588" l="0"/>
                                      </p:by>
                                    </p:animClr>
                                    <p:set>
                                      <p:cBhvr>
                                        <p:cTn id="124" dur="500" fill="hold"/>
                                        <p:tgtEl>
                                          <p:spTgt spid="17"/>
                                        </p:tgtEl>
                                        <p:attrNameLst>
                                          <p:attrName>fill.type</p:attrName>
                                        </p:attrNameLst>
                                      </p:cBhvr>
                                      <p:to>
                                        <p:strVal val="solid"/>
                                      </p:to>
                                    </p:set>
                                  </p:childTnLst>
                                </p:cTn>
                              </p:par>
                              <p:par>
                                <p:cTn id="125" presetID="25" presetClass="emph" presetSubtype="0" fill="hold" grpId="1" nodeType="withEffect">
                                  <p:stCondLst>
                                    <p:cond delay="0"/>
                                  </p:stCondLst>
                                  <p:childTnLst>
                                    <p:animClr clrSpc="hsl" dir="cw">
                                      <p:cBhvr override="childStyle">
                                        <p:cTn id="126" dur="500" fill="hold"/>
                                        <p:tgtEl>
                                          <p:spTgt spid="42"/>
                                        </p:tgtEl>
                                        <p:attrNameLst>
                                          <p:attrName>style.color</p:attrName>
                                        </p:attrNameLst>
                                      </p:cBhvr>
                                      <p:by>
                                        <p:hsl h="0" s="-70588" l="0"/>
                                      </p:by>
                                    </p:animClr>
                                    <p:animClr clrSpc="hsl" dir="cw">
                                      <p:cBhvr>
                                        <p:cTn id="127" dur="500" fill="hold"/>
                                        <p:tgtEl>
                                          <p:spTgt spid="42"/>
                                        </p:tgtEl>
                                        <p:attrNameLst>
                                          <p:attrName>fillcolor</p:attrName>
                                        </p:attrNameLst>
                                      </p:cBhvr>
                                      <p:by>
                                        <p:hsl h="0" s="-70588" l="0"/>
                                      </p:by>
                                    </p:animClr>
                                    <p:animClr clrSpc="hsl" dir="cw">
                                      <p:cBhvr>
                                        <p:cTn id="128" dur="500" fill="hold"/>
                                        <p:tgtEl>
                                          <p:spTgt spid="42"/>
                                        </p:tgtEl>
                                        <p:attrNameLst>
                                          <p:attrName>stroke.color</p:attrName>
                                        </p:attrNameLst>
                                      </p:cBhvr>
                                      <p:by>
                                        <p:hsl h="0" s="-70588" l="0"/>
                                      </p:by>
                                    </p:animClr>
                                    <p:set>
                                      <p:cBhvr>
                                        <p:cTn id="129" dur="500" fill="hold"/>
                                        <p:tgtEl>
                                          <p:spTgt spid="42"/>
                                        </p:tgtEl>
                                        <p:attrNameLst>
                                          <p:attrName>fill.type</p:attrName>
                                        </p:attrNameLst>
                                      </p:cBhvr>
                                      <p:to>
                                        <p:strVal val="solid"/>
                                      </p:to>
                                    </p:set>
                                  </p:childTnLst>
                                </p:cTn>
                              </p:par>
                              <p:par>
                                <p:cTn id="130" presetID="25" presetClass="emph" presetSubtype="0" fill="hold" grpId="1" nodeType="withEffect">
                                  <p:stCondLst>
                                    <p:cond delay="0"/>
                                  </p:stCondLst>
                                  <p:childTnLst>
                                    <p:animClr clrSpc="hsl" dir="cw">
                                      <p:cBhvr override="childStyle">
                                        <p:cTn id="131" dur="500" fill="hold"/>
                                        <p:tgtEl>
                                          <p:spTgt spid="18"/>
                                        </p:tgtEl>
                                        <p:attrNameLst>
                                          <p:attrName>style.color</p:attrName>
                                        </p:attrNameLst>
                                      </p:cBhvr>
                                      <p:by>
                                        <p:hsl h="0" s="-70588" l="0"/>
                                      </p:by>
                                    </p:animClr>
                                    <p:animClr clrSpc="hsl" dir="cw">
                                      <p:cBhvr>
                                        <p:cTn id="132" dur="500" fill="hold"/>
                                        <p:tgtEl>
                                          <p:spTgt spid="18"/>
                                        </p:tgtEl>
                                        <p:attrNameLst>
                                          <p:attrName>fillcolor</p:attrName>
                                        </p:attrNameLst>
                                      </p:cBhvr>
                                      <p:by>
                                        <p:hsl h="0" s="-70588" l="0"/>
                                      </p:by>
                                    </p:animClr>
                                    <p:animClr clrSpc="hsl" dir="cw">
                                      <p:cBhvr>
                                        <p:cTn id="133" dur="500" fill="hold"/>
                                        <p:tgtEl>
                                          <p:spTgt spid="18"/>
                                        </p:tgtEl>
                                        <p:attrNameLst>
                                          <p:attrName>stroke.color</p:attrName>
                                        </p:attrNameLst>
                                      </p:cBhvr>
                                      <p:by>
                                        <p:hsl h="0" s="-70588" l="0"/>
                                      </p:by>
                                    </p:animClr>
                                    <p:set>
                                      <p:cBhvr>
                                        <p:cTn id="134" dur="500" fill="hold"/>
                                        <p:tgtEl>
                                          <p:spTgt spid="18"/>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8"/>
                                        </p:tgtEl>
                                        <p:attrNameLst>
                                          <p:attrName>style.visibility</p:attrName>
                                        </p:attrNameLst>
                                      </p:cBhvr>
                                      <p:to>
                                        <p:strVal val="visible"/>
                                      </p:to>
                                    </p:set>
                                    <p:anim calcmode="lin" valueType="num">
                                      <p:cBhvr additive="base">
                                        <p:cTn id="139" dur="1500" fill="hold"/>
                                        <p:tgtEl>
                                          <p:spTgt spid="8"/>
                                        </p:tgtEl>
                                        <p:attrNameLst>
                                          <p:attrName>ppt_x</p:attrName>
                                        </p:attrNameLst>
                                      </p:cBhvr>
                                      <p:tavLst>
                                        <p:tav tm="0">
                                          <p:val>
                                            <p:strVal val="1+#ppt_w/2"/>
                                          </p:val>
                                        </p:tav>
                                        <p:tav tm="100000">
                                          <p:val>
                                            <p:strVal val="#ppt_x"/>
                                          </p:val>
                                        </p:tav>
                                      </p:tavLst>
                                    </p:anim>
                                    <p:anim calcmode="lin" valueType="num">
                                      <p:cBhvr additive="base">
                                        <p:cTn id="140" dur="1500" fill="hold"/>
                                        <p:tgtEl>
                                          <p:spTgt spid="8"/>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11"/>
                                        </p:tgtEl>
                                        <p:attrNameLst>
                                          <p:attrName>style.visibility</p:attrName>
                                        </p:attrNameLst>
                                      </p:cBhvr>
                                      <p:to>
                                        <p:strVal val="visible"/>
                                      </p:to>
                                    </p:set>
                                    <p:anim calcmode="lin" valueType="num">
                                      <p:cBhvr additive="base">
                                        <p:cTn id="143" dur="1500" fill="hold"/>
                                        <p:tgtEl>
                                          <p:spTgt spid="11"/>
                                        </p:tgtEl>
                                        <p:attrNameLst>
                                          <p:attrName>ppt_x</p:attrName>
                                        </p:attrNameLst>
                                      </p:cBhvr>
                                      <p:tavLst>
                                        <p:tav tm="0">
                                          <p:val>
                                            <p:strVal val="1+#ppt_w/2"/>
                                          </p:val>
                                        </p:tav>
                                        <p:tav tm="100000">
                                          <p:val>
                                            <p:strVal val="#ppt_x"/>
                                          </p:val>
                                        </p:tav>
                                      </p:tavLst>
                                    </p:anim>
                                    <p:anim calcmode="lin" valueType="num">
                                      <p:cBhvr additive="base">
                                        <p:cTn id="14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5" presetClass="entr" presetSubtype="0" fill="hold" grpId="0" nodeType="click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1000"/>
                                        <p:tgtEl>
                                          <p:spTgt spid="27"/>
                                        </p:tgtEl>
                                      </p:cBhvr>
                                    </p:animEffect>
                                    <p:anim calcmode="lin" valueType="num">
                                      <p:cBhvr>
                                        <p:cTn id="150" dur="1000" fill="hold"/>
                                        <p:tgtEl>
                                          <p:spTgt spid="27"/>
                                        </p:tgtEl>
                                        <p:attrNameLst>
                                          <p:attrName>ppt_w</p:attrName>
                                        </p:attrNameLst>
                                      </p:cBhvr>
                                      <p:tavLst>
                                        <p:tav tm="0" fmla="#ppt_w*sin(2.5*pi*$)">
                                          <p:val>
                                            <p:fltVal val="0"/>
                                          </p:val>
                                        </p:tav>
                                        <p:tav tm="100000">
                                          <p:val>
                                            <p:fltVal val="1"/>
                                          </p:val>
                                        </p:tav>
                                      </p:tavLst>
                                    </p:anim>
                                    <p:anim calcmode="lin" valueType="num">
                                      <p:cBhvr>
                                        <p:cTn id="151" dur="1000" fill="hold"/>
                                        <p:tgtEl>
                                          <p:spTgt spid="27"/>
                                        </p:tgtEl>
                                        <p:attrNameLst>
                                          <p:attrName>ppt_h</p:attrName>
                                        </p:attrNameLst>
                                      </p:cBhvr>
                                      <p:tavLst>
                                        <p:tav tm="0">
                                          <p:val>
                                            <p:strVal val="#ppt_h"/>
                                          </p:val>
                                        </p:tav>
                                        <p:tav tm="100000">
                                          <p:val>
                                            <p:strVal val="#ppt_h"/>
                                          </p:val>
                                        </p:tav>
                                      </p:tavLst>
                                    </p:anim>
                                  </p:childTnLst>
                                </p:cTn>
                              </p:par>
                              <p:par>
                                <p:cTn id="152" presetID="45" presetClass="entr" presetSubtype="0" fill="hold" grpId="0" nodeType="with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1000"/>
                                        <p:tgtEl>
                                          <p:spTgt spid="28"/>
                                        </p:tgtEl>
                                      </p:cBhvr>
                                    </p:animEffect>
                                    <p:anim calcmode="lin" valueType="num">
                                      <p:cBhvr>
                                        <p:cTn id="155" dur="1000" fill="hold"/>
                                        <p:tgtEl>
                                          <p:spTgt spid="28"/>
                                        </p:tgtEl>
                                        <p:attrNameLst>
                                          <p:attrName>ppt_w</p:attrName>
                                        </p:attrNameLst>
                                      </p:cBhvr>
                                      <p:tavLst>
                                        <p:tav tm="0" fmla="#ppt_w*sin(2.5*pi*$)">
                                          <p:val>
                                            <p:fltVal val="0"/>
                                          </p:val>
                                        </p:tav>
                                        <p:tav tm="100000">
                                          <p:val>
                                            <p:fltVal val="1"/>
                                          </p:val>
                                        </p:tav>
                                      </p:tavLst>
                                    </p:anim>
                                    <p:anim calcmode="lin" valueType="num">
                                      <p:cBhvr>
                                        <p:cTn id="156" dur="1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45"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1000"/>
                                        <p:tgtEl>
                                          <p:spTgt spid="33"/>
                                        </p:tgtEl>
                                      </p:cBhvr>
                                    </p:animEffect>
                                    <p:anim calcmode="lin" valueType="num">
                                      <p:cBhvr>
                                        <p:cTn id="162" dur="1000" fill="hold"/>
                                        <p:tgtEl>
                                          <p:spTgt spid="33"/>
                                        </p:tgtEl>
                                        <p:attrNameLst>
                                          <p:attrName>ppt_w</p:attrName>
                                        </p:attrNameLst>
                                      </p:cBhvr>
                                      <p:tavLst>
                                        <p:tav tm="0" fmla="#ppt_w*sin(2.5*pi*$)">
                                          <p:val>
                                            <p:fltVal val="0"/>
                                          </p:val>
                                        </p:tav>
                                        <p:tav tm="100000">
                                          <p:val>
                                            <p:fltVal val="1"/>
                                          </p:val>
                                        </p:tav>
                                      </p:tavLst>
                                    </p:anim>
                                    <p:anim calcmode="lin" valueType="num">
                                      <p:cBhvr>
                                        <p:cTn id="163" dur="1000" fill="hold"/>
                                        <p:tgtEl>
                                          <p:spTgt spid="33"/>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1000"/>
                                        <p:tgtEl>
                                          <p:spTgt spid="29"/>
                                        </p:tgtEl>
                                      </p:cBhvr>
                                    </p:animEffect>
                                    <p:anim calcmode="lin" valueType="num">
                                      <p:cBhvr>
                                        <p:cTn id="167" dur="1000" fill="hold"/>
                                        <p:tgtEl>
                                          <p:spTgt spid="29"/>
                                        </p:tgtEl>
                                        <p:attrNameLst>
                                          <p:attrName>ppt_w</p:attrName>
                                        </p:attrNameLst>
                                      </p:cBhvr>
                                      <p:tavLst>
                                        <p:tav tm="0" fmla="#ppt_w*sin(2.5*pi*$)">
                                          <p:val>
                                            <p:fltVal val="0"/>
                                          </p:val>
                                        </p:tav>
                                        <p:tav tm="100000">
                                          <p:val>
                                            <p:fltVal val="1"/>
                                          </p:val>
                                        </p:tav>
                                      </p:tavLst>
                                    </p:anim>
                                    <p:anim calcmode="lin" valueType="num">
                                      <p:cBhvr>
                                        <p:cTn id="168" dur="1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fade">
                                      <p:cBhvr>
                                        <p:cTn id="173" dur="1000"/>
                                        <p:tgtEl>
                                          <p:spTgt spid="43"/>
                                        </p:tgtEl>
                                      </p:cBhvr>
                                    </p:animEffect>
                                    <p:anim calcmode="lin" valueType="num">
                                      <p:cBhvr>
                                        <p:cTn id="174" dur="1000" fill="hold"/>
                                        <p:tgtEl>
                                          <p:spTgt spid="43"/>
                                        </p:tgtEl>
                                        <p:attrNameLst>
                                          <p:attrName>ppt_x</p:attrName>
                                        </p:attrNameLst>
                                      </p:cBhvr>
                                      <p:tavLst>
                                        <p:tav tm="0">
                                          <p:val>
                                            <p:strVal val="#ppt_x"/>
                                          </p:val>
                                        </p:tav>
                                        <p:tav tm="100000">
                                          <p:val>
                                            <p:strVal val="#ppt_x"/>
                                          </p:val>
                                        </p:tav>
                                      </p:tavLst>
                                    </p:anim>
                                    <p:anim calcmode="lin" valueType="num">
                                      <p:cBhvr>
                                        <p:cTn id="175" dur="1000" fill="hold"/>
                                        <p:tgtEl>
                                          <p:spTgt spid="43"/>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fade">
                                      <p:cBhvr>
                                        <p:cTn id="178" dur="1000"/>
                                        <p:tgtEl>
                                          <p:spTgt spid="48"/>
                                        </p:tgtEl>
                                      </p:cBhvr>
                                    </p:animEffect>
                                    <p:anim calcmode="lin" valueType="num">
                                      <p:cBhvr>
                                        <p:cTn id="179" dur="1000" fill="hold"/>
                                        <p:tgtEl>
                                          <p:spTgt spid="48"/>
                                        </p:tgtEl>
                                        <p:attrNameLst>
                                          <p:attrName>ppt_x</p:attrName>
                                        </p:attrNameLst>
                                      </p:cBhvr>
                                      <p:tavLst>
                                        <p:tav tm="0">
                                          <p:val>
                                            <p:strVal val="#ppt_x"/>
                                          </p:val>
                                        </p:tav>
                                        <p:tav tm="100000">
                                          <p:val>
                                            <p:strVal val="#ppt_x"/>
                                          </p:val>
                                        </p:tav>
                                      </p:tavLst>
                                    </p:anim>
                                    <p:anim calcmode="lin" valueType="num">
                                      <p:cBhvr>
                                        <p:cTn id="180" dur="1000" fill="hold"/>
                                        <p:tgtEl>
                                          <p:spTgt spid="4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fade">
                                      <p:cBhvr>
                                        <p:cTn id="183" dur="1000"/>
                                        <p:tgtEl>
                                          <p:spTgt spid="49"/>
                                        </p:tgtEl>
                                      </p:cBhvr>
                                    </p:animEffect>
                                    <p:anim calcmode="lin" valueType="num">
                                      <p:cBhvr>
                                        <p:cTn id="184" dur="1000" fill="hold"/>
                                        <p:tgtEl>
                                          <p:spTgt spid="49"/>
                                        </p:tgtEl>
                                        <p:attrNameLst>
                                          <p:attrName>ppt_x</p:attrName>
                                        </p:attrNameLst>
                                      </p:cBhvr>
                                      <p:tavLst>
                                        <p:tav tm="0">
                                          <p:val>
                                            <p:strVal val="#ppt_x"/>
                                          </p:val>
                                        </p:tav>
                                        <p:tav tm="100000">
                                          <p:val>
                                            <p:strVal val="#ppt_x"/>
                                          </p:val>
                                        </p:tav>
                                      </p:tavLst>
                                    </p:anim>
                                    <p:anim calcmode="lin" valueType="num">
                                      <p:cBhvr>
                                        <p:cTn id="185" dur="1000" fill="hold"/>
                                        <p:tgtEl>
                                          <p:spTgt spid="49"/>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fade">
                                      <p:cBhvr>
                                        <p:cTn id="188" dur="1000"/>
                                        <p:tgtEl>
                                          <p:spTgt spid="50"/>
                                        </p:tgtEl>
                                      </p:cBhvr>
                                    </p:animEffect>
                                    <p:anim calcmode="lin" valueType="num">
                                      <p:cBhvr>
                                        <p:cTn id="189" dur="1000" fill="hold"/>
                                        <p:tgtEl>
                                          <p:spTgt spid="50"/>
                                        </p:tgtEl>
                                        <p:attrNameLst>
                                          <p:attrName>ppt_x</p:attrName>
                                        </p:attrNameLst>
                                      </p:cBhvr>
                                      <p:tavLst>
                                        <p:tav tm="0">
                                          <p:val>
                                            <p:strVal val="#ppt_x"/>
                                          </p:val>
                                        </p:tav>
                                        <p:tav tm="100000">
                                          <p:val>
                                            <p:strVal val="#ppt_x"/>
                                          </p:val>
                                        </p:tav>
                                      </p:tavLst>
                                    </p:anim>
                                    <p:anim calcmode="lin" valueType="num">
                                      <p:cBhvr>
                                        <p:cTn id="19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1000"/>
                                        <p:tgtEl>
                                          <p:spTgt spid="44"/>
                                        </p:tgtEl>
                                      </p:cBhvr>
                                    </p:animEffect>
                                    <p:anim calcmode="lin" valueType="num">
                                      <p:cBhvr>
                                        <p:cTn id="196" dur="1000" fill="hold"/>
                                        <p:tgtEl>
                                          <p:spTgt spid="44"/>
                                        </p:tgtEl>
                                        <p:attrNameLst>
                                          <p:attrName>ppt_x</p:attrName>
                                        </p:attrNameLst>
                                      </p:cBhvr>
                                      <p:tavLst>
                                        <p:tav tm="0">
                                          <p:val>
                                            <p:strVal val="#ppt_x"/>
                                          </p:val>
                                        </p:tav>
                                        <p:tav tm="100000">
                                          <p:val>
                                            <p:strVal val="#ppt_x"/>
                                          </p:val>
                                        </p:tav>
                                      </p:tavLst>
                                    </p:anim>
                                    <p:anim calcmode="lin" valueType="num">
                                      <p:cBhvr>
                                        <p:cTn id="19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grpId="0" nodeType="clickEffect">
                                  <p:stCondLst>
                                    <p:cond delay="0"/>
                                  </p:stCondLst>
                                  <p:childTnLst>
                                    <p:set>
                                      <p:cBhvr>
                                        <p:cTn id="201" dur="1" fill="hold">
                                          <p:stCondLst>
                                            <p:cond delay="0"/>
                                          </p:stCondLst>
                                        </p:cTn>
                                        <p:tgtEl>
                                          <p:spTgt spid="45"/>
                                        </p:tgtEl>
                                        <p:attrNameLst>
                                          <p:attrName>style.visibility</p:attrName>
                                        </p:attrNameLst>
                                      </p:cBhvr>
                                      <p:to>
                                        <p:strVal val="visible"/>
                                      </p:to>
                                    </p:set>
                                    <p:animEffect transition="in" filter="fade">
                                      <p:cBhvr>
                                        <p:cTn id="202" dur="1000"/>
                                        <p:tgtEl>
                                          <p:spTgt spid="45"/>
                                        </p:tgtEl>
                                      </p:cBhvr>
                                    </p:animEffect>
                                    <p:anim calcmode="lin" valueType="num">
                                      <p:cBhvr>
                                        <p:cTn id="203" dur="1000" fill="hold"/>
                                        <p:tgtEl>
                                          <p:spTgt spid="45"/>
                                        </p:tgtEl>
                                        <p:attrNameLst>
                                          <p:attrName>ppt_x</p:attrName>
                                        </p:attrNameLst>
                                      </p:cBhvr>
                                      <p:tavLst>
                                        <p:tav tm="0">
                                          <p:val>
                                            <p:strVal val="#ppt_x"/>
                                          </p:val>
                                        </p:tav>
                                        <p:tav tm="100000">
                                          <p:val>
                                            <p:strVal val="#ppt_x"/>
                                          </p:val>
                                        </p:tav>
                                      </p:tavLst>
                                    </p:anim>
                                    <p:anim calcmode="lin" valueType="num">
                                      <p:cBhvr>
                                        <p:cTn id="20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46"/>
                                        </p:tgtEl>
                                        <p:attrNameLst>
                                          <p:attrName>style.visibility</p:attrName>
                                        </p:attrNameLst>
                                      </p:cBhvr>
                                      <p:to>
                                        <p:strVal val="visible"/>
                                      </p:to>
                                    </p:set>
                                    <p:animEffect transition="in" filter="fade">
                                      <p:cBhvr>
                                        <p:cTn id="209" dur="1000"/>
                                        <p:tgtEl>
                                          <p:spTgt spid="46"/>
                                        </p:tgtEl>
                                      </p:cBhvr>
                                    </p:animEffect>
                                    <p:anim calcmode="lin" valueType="num">
                                      <p:cBhvr>
                                        <p:cTn id="210" dur="1000" fill="hold"/>
                                        <p:tgtEl>
                                          <p:spTgt spid="46"/>
                                        </p:tgtEl>
                                        <p:attrNameLst>
                                          <p:attrName>ppt_x</p:attrName>
                                        </p:attrNameLst>
                                      </p:cBhvr>
                                      <p:tavLst>
                                        <p:tav tm="0">
                                          <p:val>
                                            <p:strVal val="#ppt_x"/>
                                          </p:val>
                                        </p:tav>
                                        <p:tav tm="100000">
                                          <p:val>
                                            <p:strVal val="#ppt_x"/>
                                          </p:val>
                                        </p:tav>
                                      </p:tavLst>
                                    </p:anim>
                                    <p:anim calcmode="lin" valueType="num">
                                      <p:cBhvr>
                                        <p:cTn id="21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47"/>
                                        </p:tgtEl>
                                        <p:attrNameLst>
                                          <p:attrName>style.visibility</p:attrName>
                                        </p:attrNameLst>
                                      </p:cBhvr>
                                      <p:to>
                                        <p:strVal val="visible"/>
                                      </p:to>
                                    </p:set>
                                    <p:animEffect transition="in" filter="fade">
                                      <p:cBhvr>
                                        <p:cTn id="216" dur="1000"/>
                                        <p:tgtEl>
                                          <p:spTgt spid="47"/>
                                        </p:tgtEl>
                                      </p:cBhvr>
                                    </p:animEffect>
                                    <p:anim calcmode="lin" valueType="num">
                                      <p:cBhvr>
                                        <p:cTn id="217" dur="1000" fill="hold"/>
                                        <p:tgtEl>
                                          <p:spTgt spid="47"/>
                                        </p:tgtEl>
                                        <p:attrNameLst>
                                          <p:attrName>ppt_x</p:attrName>
                                        </p:attrNameLst>
                                      </p:cBhvr>
                                      <p:tavLst>
                                        <p:tav tm="0">
                                          <p:val>
                                            <p:strVal val="#ppt_x"/>
                                          </p:val>
                                        </p:tav>
                                        <p:tav tm="100000">
                                          <p:val>
                                            <p:strVal val="#ppt_x"/>
                                          </p:val>
                                        </p:tav>
                                      </p:tavLst>
                                    </p:anim>
                                    <p:anim calcmode="lin" valueType="num">
                                      <p:cBhvr>
                                        <p:cTn id="21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5" presetClass="entr" presetSubtype="0" fill="hold" grpId="0" nodeType="clickEffect">
                                  <p:stCondLst>
                                    <p:cond delay="0"/>
                                  </p:stCondLst>
                                  <p:childTnLst>
                                    <p:set>
                                      <p:cBhvr>
                                        <p:cTn id="222" dur="1" fill="hold">
                                          <p:stCondLst>
                                            <p:cond delay="0"/>
                                          </p:stCondLst>
                                        </p:cTn>
                                        <p:tgtEl>
                                          <p:spTgt spid="34"/>
                                        </p:tgtEl>
                                        <p:attrNameLst>
                                          <p:attrName>style.visibility</p:attrName>
                                        </p:attrNameLst>
                                      </p:cBhvr>
                                      <p:to>
                                        <p:strVal val="visible"/>
                                      </p:to>
                                    </p:set>
                                    <p:animEffect transition="in" filter="fade">
                                      <p:cBhvr>
                                        <p:cTn id="223" dur="1000"/>
                                        <p:tgtEl>
                                          <p:spTgt spid="34"/>
                                        </p:tgtEl>
                                      </p:cBhvr>
                                    </p:animEffect>
                                    <p:anim calcmode="lin" valueType="num">
                                      <p:cBhvr>
                                        <p:cTn id="224" dur="1000" fill="hold"/>
                                        <p:tgtEl>
                                          <p:spTgt spid="34"/>
                                        </p:tgtEl>
                                        <p:attrNameLst>
                                          <p:attrName>ppt_w</p:attrName>
                                        </p:attrNameLst>
                                      </p:cBhvr>
                                      <p:tavLst>
                                        <p:tav tm="0" fmla="#ppt_w*sin(2.5*pi*$)">
                                          <p:val>
                                            <p:fltVal val="0"/>
                                          </p:val>
                                        </p:tav>
                                        <p:tav tm="100000">
                                          <p:val>
                                            <p:fltVal val="1"/>
                                          </p:val>
                                        </p:tav>
                                      </p:tavLst>
                                    </p:anim>
                                    <p:anim calcmode="lin" valueType="num">
                                      <p:cBhvr>
                                        <p:cTn id="225" dur="1000" fill="hold"/>
                                        <p:tgtEl>
                                          <p:spTgt spid="34"/>
                                        </p:tgtEl>
                                        <p:attrNameLst>
                                          <p:attrName>ppt_h</p:attrName>
                                        </p:attrNameLst>
                                      </p:cBhvr>
                                      <p:tavLst>
                                        <p:tav tm="0">
                                          <p:val>
                                            <p:strVal val="#ppt_h"/>
                                          </p:val>
                                        </p:tav>
                                        <p:tav tm="100000">
                                          <p:val>
                                            <p:strVal val="#ppt_h"/>
                                          </p:val>
                                        </p:tav>
                                      </p:tavLst>
                                    </p:anim>
                                  </p:childTnLst>
                                </p:cTn>
                              </p:par>
                              <p:par>
                                <p:cTn id="226" presetID="45" presetClass="entr" presetSubtype="0" fill="hold" grpId="0" nodeType="withEffect">
                                  <p:stCondLst>
                                    <p:cond delay="0"/>
                                  </p:stCondLst>
                                  <p:childTnLst>
                                    <p:set>
                                      <p:cBhvr>
                                        <p:cTn id="227" dur="1" fill="hold">
                                          <p:stCondLst>
                                            <p:cond delay="0"/>
                                          </p:stCondLst>
                                        </p:cTn>
                                        <p:tgtEl>
                                          <p:spTgt spid="30"/>
                                        </p:tgtEl>
                                        <p:attrNameLst>
                                          <p:attrName>style.visibility</p:attrName>
                                        </p:attrNameLst>
                                      </p:cBhvr>
                                      <p:to>
                                        <p:strVal val="visible"/>
                                      </p:to>
                                    </p:set>
                                    <p:animEffect transition="in" filter="fade">
                                      <p:cBhvr>
                                        <p:cTn id="228" dur="1000"/>
                                        <p:tgtEl>
                                          <p:spTgt spid="30"/>
                                        </p:tgtEl>
                                      </p:cBhvr>
                                    </p:animEffect>
                                    <p:anim calcmode="lin" valueType="num">
                                      <p:cBhvr>
                                        <p:cTn id="229" dur="1000" fill="hold"/>
                                        <p:tgtEl>
                                          <p:spTgt spid="30"/>
                                        </p:tgtEl>
                                        <p:attrNameLst>
                                          <p:attrName>ppt_w</p:attrName>
                                        </p:attrNameLst>
                                      </p:cBhvr>
                                      <p:tavLst>
                                        <p:tav tm="0" fmla="#ppt_w*sin(2.5*pi*$)">
                                          <p:val>
                                            <p:fltVal val="0"/>
                                          </p:val>
                                        </p:tav>
                                        <p:tav tm="100000">
                                          <p:val>
                                            <p:fltVal val="1"/>
                                          </p:val>
                                        </p:tav>
                                      </p:tavLst>
                                    </p:anim>
                                    <p:anim calcmode="lin" valueType="num">
                                      <p:cBhvr>
                                        <p:cTn id="230" dur="1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231" fill="hold">
                      <p:stCondLst>
                        <p:cond delay="indefinite"/>
                      </p:stCondLst>
                      <p:childTnLst>
                        <p:par>
                          <p:cTn id="232" fill="hold">
                            <p:stCondLst>
                              <p:cond delay="0"/>
                            </p:stCondLst>
                            <p:childTnLst>
                              <p:par>
                                <p:cTn id="233" presetID="45" presetClass="entr" presetSubtype="0" fill="hold" grpId="0" nodeType="clickEffect">
                                  <p:stCondLst>
                                    <p:cond delay="0"/>
                                  </p:stCondLst>
                                  <p:childTnLst>
                                    <p:set>
                                      <p:cBhvr>
                                        <p:cTn id="234" dur="1" fill="hold">
                                          <p:stCondLst>
                                            <p:cond delay="0"/>
                                          </p:stCondLst>
                                        </p:cTn>
                                        <p:tgtEl>
                                          <p:spTgt spid="35"/>
                                        </p:tgtEl>
                                        <p:attrNameLst>
                                          <p:attrName>style.visibility</p:attrName>
                                        </p:attrNameLst>
                                      </p:cBhvr>
                                      <p:to>
                                        <p:strVal val="visible"/>
                                      </p:to>
                                    </p:set>
                                    <p:animEffect transition="in" filter="fade">
                                      <p:cBhvr>
                                        <p:cTn id="235" dur="1000"/>
                                        <p:tgtEl>
                                          <p:spTgt spid="35"/>
                                        </p:tgtEl>
                                      </p:cBhvr>
                                    </p:animEffect>
                                    <p:anim calcmode="lin" valueType="num">
                                      <p:cBhvr>
                                        <p:cTn id="236" dur="1000" fill="hold"/>
                                        <p:tgtEl>
                                          <p:spTgt spid="35"/>
                                        </p:tgtEl>
                                        <p:attrNameLst>
                                          <p:attrName>ppt_w</p:attrName>
                                        </p:attrNameLst>
                                      </p:cBhvr>
                                      <p:tavLst>
                                        <p:tav tm="0" fmla="#ppt_w*sin(2.5*pi*$)">
                                          <p:val>
                                            <p:fltVal val="0"/>
                                          </p:val>
                                        </p:tav>
                                        <p:tav tm="100000">
                                          <p:val>
                                            <p:fltVal val="1"/>
                                          </p:val>
                                        </p:tav>
                                      </p:tavLst>
                                    </p:anim>
                                    <p:anim calcmode="lin" valueType="num">
                                      <p:cBhvr>
                                        <p:cTn id="237" dur="1000" fill="hold"/>
                                        <p:tgtEl>
                                          <p:spTgt spid="35"/>
                                        </p:tgtEl>
                                        <p:attrNameLst>
                                          <p:attrName>ppt_h</p:attrName>
                                        </p:attrNameLst>
                                      </p:cBhvr>
                                      <p:tavLst>
                                        <p:tav tm="0">
                                          <p:val>
                                            <p:strVal val="#ppt_h"/>
                                          </p:val>
                                        </p:tav>
                                        <p:tav tm="100000">
                                          <p:val>
                                            <p:strVal val="#ppt_h"/>
                                          </p:val>
                                        </p:tav>
                                      </p:tavLst>
                                    </p:anim>
                                  </p:childTnLst>
                                </p:cTn>
                              </p:par>
                              <p:par>
                                <p:cTn id="238" presetID="45" presetClass="entr" presetSubtype="0" fill="hold" grpId="0" nodeType="withEffect">
                                  <p:stCondLst>
                                    <p:cond delay="0"/>
                                  </p:stCondLst>
                                  <p:childTnLst>
                                    <p:set>
                                      <p:cBhvr>
                                        <p:cTn id="239" dur="1" fill="hold">
                                          <p:stCondLst>
                                            <p:cond delay="0"/>
                                          </p:stCondLst>
                                        </p:cTn>
                                        <p:tgtEl>
                                          <p:spTgt spid="31"/>
                                        </p:tgtEl>
                                        <p:attrNameLst>
                                          <p:attrName>style.visibility</p:attrName>
                                        </p:attrNameLst>
                                      </p:cBhvr>
                                      <p:to>
                                        <p:strVal val="visible"/>
                                      </p:to>
                                    </p:set>
                                    <p:animEffect transition="in" filter="fade">
                                      <p:cBhvr>
                                        <p:cTn id="240" dur="1000"/>
                                        <p:tgtEl>
                                          <p:spTgt spid="31"/>
                                        </p:tgtEl>
                                      </p:cBhvr>
                                    </p:animEffect>
                                    <p:anim calcmode="lin" valueType="num">
                                      <p:cBhvr>
                                        <p:cTn id="241" dur="1000" fill="hold"/>
                                        <p:tgtEl>
                                          <p:spTgt spid="31"/>
                                        </p:tgtEl>
                                        <p:attrNameLst>
                                          <p:attrName>ppt_w</p:attrName>
                                        </p:attrNameLst>
                                      </p:cBhvr>
                                      <p:tavLst>
                                        <p:tav tm="0" fmla="#ppt_w*sin(2.5*pi*$)">
                                          <p:val>
                                            <p:fltVal val="0"/>
                                          </p:val>
                                        </p:tav>
                                        <p:tav tm="100000">
                                          <p:val>
                                            <p:fltVal val="1"/>
                                          </p:val>
                                        </p:tav>
                                      </p:tavLst>
                                    </p:anim>
                                    <p:anim calcmode="lin" valueType="num">
                                      <p:cBhvr>
                                        <p:cTn id="242" dur="1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43" fill="hold">
                      <p:stCondLst>
                        <p:cond delay="indefinite"/>
                      </p:stCondLst>
                      <p:childTnLst>
                        <p:par>
                          <p:cTn id="244" fill="hold">
                            <p:stCondLst>
                              <p:cond delay="0"/>
                            </p:stCondLst>
                            <p:childTnLst>
                              <p:par>
                                <p:cTn id="245" presetID="45" presetClass="entr" presetSubtype="0" fill="hold" grpId="0"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fade">
                                      <p:cBhvr>
                                        <p:cTn id="247" dur="1000"/>
                                        <p:tgtEl>
                                          <p:spTgt spid="38"/>
                                        </p:tgtEl>
                                      </p:cBhvr>
                                    </p:animEffect>
                                    <p:anim calcmode="lin" valueType="num">
                                      <p:cBhvr>
                                        <p:cTn id="248" dur="1000" fill="hold"/>
                                        <p:tgtEl>
                                          <p:spTgt spid="38"/>
                                        </p:tgtEl>
                                        <p:attrNameLst>
                                          <p:attrName>ppt_w</p:attrName>
                                        </p:attrNameLst>
                                      </p:cBhvr>
                                      <p:tavLst>
                                        <p:tav tm="0" fmla="#ppt_w*sin(2.5*pi*$)">
                                          <p:val>
                                            <p:fltVal val="0"/>
                                          </p:val>
                                        </p:tav>
                                        <p:tav tm="100000">
                                          <p:val>
                                            <p:fltVal val="1"/>
                                          </p:val>
                                        </p:tav>
                                      </p:tavLst>
                                    </p:anim>
                                    <p:anim calcmode="lin" valueType="num">
                                      <p:cBhvr>
                                        <p:cTn id="249" dur="1000" fill="hold"/>
                                        <p:tgtEl>
                                          <p:spTgt spid="38"/>
                                        </p:tgtEl>
                                        <p:attrNameLst>
                                          <p:attrName>ppt_h</p:attrName>
                                        </p:attrNameLst>
                                      </p:cBhvr>
                                      <p:tavLst>
                                        <p:tav tm="0">
                                          <p:val>
                                            <p:strVal val="#ppt_h"/>
                                          </p:val>
                                        </p:tav>
                                        <p:tav tm="100000">
                                          <p:val>
                                            <p:strVal val="#ppt_h"/>
                                          </p:val>
                                        </p:tav>
                                      </p:tavLst>
                                    </p:anim>
                                  </p:childTnLst>
                                </p:cTn>
                              </p:par>
                              <p:par>
                                <p:cTn id="250" presetID="45" presetClass="entr" presetSubtype="0" fill="hold" grpId="0" nodeType="withEffect">
                                  <p:stCondLst>
                                    <p:cond delay="0"/>
                                  </p:stCondLst>
                                  <p:childTnLst>
                                    <p:set>
                                      <p:cBhvr>
                                        <p:cTn id="251" dur="1" fill="hold">
                                          <p:stCondLst>
                                            <p:cond delay="0"/>
                                          </p:stCondLst>
                                        </p:cTn>
                                        <p:tgtEl>
                                          <p:spTgt spid="32"/>
                                        </p:tgtEl>
                                        <p:attrNameLst>
                                          <p:attrName>style.visibility</p:attrName>
                                        </p:attrNameLst>
                                      </p:cBhvr>
                                      <p:to>
                                        <p:strVal val="visible"/>
                                      </p:to>
                                    </p:set>
                                    <p:animEffect transition="in" filter="fade">
                                      <p:cBhvr>
                                        <p:cTn id="252" dur="1000"/>
                                        <p:tgtEl>
                                          <p:spTgt spid="32"/>
                                        </p:tgtEl>
                                      </p:cBhvr>
                                    </p:animEffect>
                                    <p:anim calcmode="lin" valueType="num">
                                      <p:cBhvr>
                                        <p:cTn id="253" dur="1000" fill="hold"/>
                                        <p:tgtEl>
                                          <p:spTgt spid="32"/>
                                        </p:tgtEl>
                                        <p:attrNameLst>
                                          <p:attrName>ppt_w</p:attrName>
                                        </p:attrNameLst>
                                      </p:cBhvr>
                                      <p:tavLst>
                                        <p:tav tm="0" fmla="#ppt_w*sin(2.5*pi*$)">
                                          <p:val>
                                            <p:fltVal val="0"/>
                                          </p:val>
                                        </p:tav>
                                        <p:tav tm="100000">
                                          <p:val>
                                            <p:fltVal val="1"/>
                                          </p:val>
                                        </p:tav>
                                      </p:tavLst>
                                    </p:anim>
                                    <p:anim calcmode="lin" valueType="num">
                                      <p:cBhvr>
                                        <p:cTn id="254" dur="1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55" fill="hold">
                      <p:stCondLst>
                        <p:cond delay="indefinite"/>
                      </p:stCondLst>
                      <p:childTnLst>
                        <p:par>
                          <p:cTn id="256" fill="hold">
                            <p:stCondLst>
                              <p:cond delay="0"/>
                            </p:stCondLst>
                            <p:childTnLst>
                              <p:par>
                                <p:cTn id="257" presetID="45" presetClass="entr" presetSubtype="0" fill="hold" grpId="0" nodeType="clickEffect">
                                  <p:stCondLst>
                                    <p:cond delay="0"/>
                                  </p:stCondLst>
                                  <p:childTnLst>
                                    <p:set>
                                      <p:cBhvr>
                                        <p:cTn id="258" dur="1" fill="hold">
                                          <p:stCondLst>
                                            <p:cond delay="0"/>
                                          </p:stCondLst>
                                        </p:cTn>
                                        <p:tgtEl>
                                          <p:spTgt spid="55"/>
                                        </p:tgtEl>
                                        <p:attrNameLst>
                                          <p:attrName>style.visibility</p:attrName>
                                        </p:attrNameLst>
                                      </p:cBhvr>
                                      <p:to>
                                        <p:strVal val="visible"/>
                                      </p:to>
                                    </p:set>
                                    <p:animEffect transition="in" filter="fade">
                                      <p:cBhvr>
                                        <p:cTn id="259" dur="1000"/>
                                        <p:tgtEl>
                                          <p:spTgt spid="55"/>
                                        </p:tgtEl>
                                      </p:cBhvr>
                                    </p:animEffect>
                                    <p:anim calcmode="lin" valueType="num">
                                      <p:cBhvr>
                                        <p:cTn id="260" dur="1000" fill="hold"/>
                                        <p:tgtEl>
                                          <p:spTgt spid="55"/>
                                        </p:tgtEl>
                                        <p:attrNameLst>
                                          <p:attrName>ppt_w</p:attrName>
                                        </p:attrNameLst>
                                      </p:cBhvr>
                                      <p:tavLst>
                                        <p:tav tm="0" fmla="#ppt_w*sin(2.5*pi*$)">
                                          <p:val>
                                            <p:fltVal val="0"/>
                                          </p:val>
                                        </p:tav>
                                        <p:tav tm="100000">
                                          <p:val>
                                            <p:fltVal val="1"/>
                                          </p:val>
                                        </p:tav>
                                      </p:tavLst>
                                    </p:anim>
                                    <p:anim calcmode="lin" valueType="num">
                                      <p:cBhvr>
                                        <p:cTn id="261" dur="1000" fill="hold"/>
                                        <p:tgtEl>
                                          <p:spTgt spid="55"/>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56"/>
                                        </p:tgtEl>
                                        <p:attrNameLst>
                                          <p:attrName>style.visibility</p:attrName>
                                        </p:attrNameLst>
                                      </p:cBhvr>
                                      <p:to>
                                        <p:strVal val="visible"/>
                                      </p:to>
                                    </p:set>
                                    <p:animEffect transition="in" filter="fade">
                                      <p:cBhvr>
                                        <p:cTn id="264" dur="1000"/>
                                        <p:tgtEl>
                                          <p:spTgt spid="56"/>
                                        </p:tgtEl>
                                      </p:cBhvr>
                                    </p:animEffect>
                                    <p:anim calcmode="lin" valueType="num">
                                      <p:cBhvr>
                                        <p:cTn id="265" dur="1000" fill="hold"/>
                                        <p:tgtEl>
                                          <p:spTgt spid="56"/>
                                        </p:tgtEl>
                                        <p:attrNameLst>
                                          <p:attrName>ppt_w</p:attrName>
                                        </p:attrNameLst>
                                      </p:cBhvr>
                                      <p:tavLst>
                                        <p:tav tm="0" fmla="#ppt_w*sin(2.5*pi*$)">
                                          <p:val>
                                            <p:fltVal val="0"/>
                                          </p:val>
                                        </p:tav>
                                        <p:tav tm="100000">
                                          <p:val>
                                            <p:fltVal val="1"/>
                                          </p:val>
                                        </p:tav>
                                      </p:tavLst>
                                    </p:anim>
                                    <p:anim calcmode="lin" valueType="num">
                                      <p:cBhvr>
                                        <p:cTn id="266" dur="1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267" fill="hold">
                      <p:stCondLst>
                        <p:cond delay="indefinite"/>
                      </p:stCondLst>
                      <p:childTnLst>
                        <p:par>
                          <p:cTn id="268" fill="hold">
                            <p:stCondLst>
                              <p:cond delay="0"/>
                            </p:stCondLst>
                            <p:childTnLst>
                              <p:par>
                                <p:cTn id="269" presetID="25" presetClass="emph" presetSubtype="0" fill="hold" grpId="1" nodeType="clickEffect">
                                  <p:stCondLst>
                                    <p:cond delay="0"/>
                                  </p:stCondLst>
                                  <p:childTnLst>
                                    <p:animClr clrSpc="hsl" dir="cw">
                                      <p:cBhvr override="childStyle">
                                        <p:cTn id="270" dur="500" fill="hold"/>
                                        <p:tgtEl>
                                          <p:spTgt spid="8"/>
                                        </p:tgtEl>
                                        <p:attrNameLst>
                                          <p:attrName>style.color</p:attrName>
                                        </p:attrNameLst>
                                      </p:cBhvr>
                                      <p:by>
                                        <p:hsl h="0" s="-70588" l="0"/>
                                      </p:by>
                                    </p:animClr>
                                    <p:animClr clrSpc="hsl" dir="cw">
                                      <p:cBhvr>
                                        <p:cTn id="271" dur="500" fill="hold"/>
                                        <p:tgtEl>
                                          <p:spTgt spid="8"/>
                                        </p:tgtEl>
                                        <p:attrNameLst>
                                          <p:attrName>fillcolor</p:attrName>
                                        </p:attrNameLst>
                                      </p:cBhvr>
                                      <p:by>
                                        <p:hsl h="0" s="-70588" l="0"/>
                                      </p:by>
                                    </p:animClr>
                                    <p:animClr clrSpc="hsl" dir="cw">
                                      <p:cBhvr>
                                        <p:cTn id="272" dur="500" fill="hold"/>
                                        <p:tgtEl>
                                          <p:spTgt spid="8"/>
                                        </p:tgtEl>
                                        <p:attrNameLst>
                                          <p:attrName>stroke.color</p:attrName>
                                        </p:attrNameLst>
                                      </p:cBhvr>
                                      <p:by>
                                        <p:hsl h="0" s="-70588" l="0"/>
                                      </p:by>
                                    </p:animClr>
                                    <p:set>
                                      <p:cBhvr>
                                        <p:cTn id="273" dur="500" fill="hold"/>
                                        <p:tgtEl>
                                          <p:spTgt spid="8"/>
                                        </p:tgtEl>
                                        <p:attrNameLst>
                                          <p:attrName>fill.type</p:attrName>
                                        </p:attrNameLst>
                                      </p:cBhvr>
                                      <p:to>
                                        <p:strVal val="solid"/>
                                      </p:to>
                                    </p:set>
                                  </p:childTnLst>
                                </p:cTn>
                              </p:par>
                              <p:par>
                                <p:cTn id="274" presetID="25" presetClass="emph" presetSubtype="0" fill="hold" grpId="1" nodeType="withEffect">
                                  <p:stCondLst>
                                    <p:cond delay="0"/>
                                  </p:stCondLst>
                                  <p:childTnLst>
                                    <p:animClr clrSpc="hsl" dir="cw">
                                      <p:cBhvr override="childStyle">
                                        <p:cTn id="275" dur="500" fill="hold"/>
                                        <p:tgtEl>
                                          <p:spTgt spid="11"/>
                                        </p:tgtEl>
                                        <p:attrNameLst>
                                          <p:attrName>style.color</p:attrName>
                                        </p:attrNameLst>
                                      </p:cBhvr>
                                      <p:by>
                                        <p:hsl h="0" s="-70588" l="0"/>
                                      </p:by>
                                    </p:animClr>
                                    <p:animClr clrSpc="hsl" dir="cw">
                                      <p:cBhvr>
                                        <p:cTn id="276" dur="500" fill="hold"/>
                                        <p:tgtEl>
                                          <p:spTgt spid="11"/>
                                        </p:tgtEl>
                                        <p:attrNameLst>
                                          <p:attrName>fillcolor</p:attrName>
                                        </p:attrNameLst>
                                      </p:cBhvr>
                                      <p:by>
                                        <p:hsl h="0" s="-70588" l="0"/>
                                      </p:by>
                                    </p:animClr>
                                    <p:animClr clrSpc="hsl" dir="cw">
                                      <p:cBhvr>
                                        <p:cTn id="277" dur="500" fill="hold"/>
                                        <p:tgtEl>
                                          <p:spTgt spid="11"/>
                                        </p:tgtEl>
                                        <p:attrNameLst>
                                          <p:attrName>stroke.color</p:attrName>
                                        </p:attrNameLst>
                                      </p:cBhvr>
                                      <p:by>
                                        <p:hsl h="0" s="-70588" l="0"/>
                                      </p:by>
                                    </p:animClr>
                                    <p:set>
                                      <p:cBhvr>
                                        <p:cTn id="278" dur="500" fill="hold"/>
                                        <p:tgtEl>
                                          <p:spTgt spid="11"/>
                                        </p:tgtEl>
                                        <p:attrNameLst>
                                          <p:attrName>fill.type</p:attrName>
                                        </p:attrNameLst>
                                      </p:cBhvr>
                                      <p:to>
                                        <p:strVal val="solid"/>
                                      </p:to>
                                    </p:set>
                                  </p:childTnLst>
                                </p:cTn>
                              </p:par>
                              <p:par>
                                <p:cTn id="279" presetID="25" presetClass="emph" presetSubtype="0" fill="hold" grpId="1" nodeType="withEffect">
                                  <p:stCondLst>
                                    <p:cond delay="0"/>
                                  </p:stCondLst>
                                  <p:childTnLst>
                                    <p:animClr clrSpc="hsl" dir="cw">
                                      <p:cBhvr override="childStyle">
                                        <p:cTn id="280" dur="500" fill="hold"/>
                                        <p:tgtEl>
                                          <p:spTgt spid="27"/>
                                        </p:tgtEl>
                                        <p:attrNameLst>
                                          <p:attrName>style.color</p:attrName>
                                        </p:attrNameLst>
                                      </p:cBhvr>
                                      <p:by>
                                        <p:hsl h="0" s="-70588" l="0"/>
                                      </p:by>
                                    </p:animClr>
                                    <p:animClr clrSpc="hsl" dir="cw">
                                      <p:cBhvr>
                                        <p:cTn id="281" dur="500" fill="hold"/>
                                        <p:tgtEl>
                                          <p:spTgt spid="27"/>
                                        </p:tgtEl>
                                        <p:attrNameLst>
                                          <p:attrName>fillcolor</p:attrName>
                                        </p:attrNameLst>
                                      </p:cBhvr>
                                      <p:by>
                                        <p:hsl h="0" s="-70588" l="0"/>
                                      </p:by>
                                    </p:animClr>
                                    <p:animClr clrSpc="hsl" dir="cw">
                                      <p:cBhvr>
                                        <p:cTn id="282" dur="500" fill="hold"/>
                                        <p:tgtEl>
                                          <p:spTgt spid="27"/>
                                        </p:tgtEl>
                                        <p:attrNameLst>
                                          <p:attrName>stroke.color</p:attrName>
                                        </p:attrNameLst>
                                      </p:cBhvr>
                                      <p:by>
                                        <p:hsl h="0" s="-70588" l="0"/>
                                      </p:by>
                                    </p:animClr>
                                    <p:set>
                                      <p:cBhvr>
                                        <p:cTn id="283" dur="500" fill="hold"/>
                                        <p:tgtEl>
                                          <p:spTgt spid="27"/>
                                        </p:tgtEl>
                                        <p:attrNameLst>
                                          <p:attrName>fill.type</p:attrName>
                                        </p:attrNameLst>
                                      </p:cBhvr>
                                      <p:to>
                                        <p:strVal val="solid"/>
                                      </p:to>
                                    </p:set>
                                  </p:childTnLst>
                                </p:cTn>
                              </p:par>
                              <p:par>
                                <p:cTn id="284" presetID="25" presetClass="emph" presetSubtype="0" fill="hold" grpId="1" nodeType="withEffect">
                                  <p:stCondLst>
                                    <p:cond delay="0"/>
                                  </p:stCondLst>
                                  <p:childTnLst>
                                    <p:animClr clrSpc="hsl" dir="cw">
                                      <p:cBhvr override="childStyle">
                                        <p:cTn id="285" dur="500" fill="hold"/>
                                        <p:tgtEl>
                                          <p:spTgt spid="28"/>
                                        </p:tgtEl>
                                        <p:attrNameLst>
                                          <p:attrName>style.color</p:attrName>
                                        </p:attrNameLst>
                                      </p:cBhvr>
                                      <p:by>
                                        <p:hsl h="0" s="-70588" l="0"/>
                                      </p:by>
                                    </p:animClr>
                                    <p:animClr clrSpc="hsl" dir="cw">
                                      <p:cBhvr>
                                        <p:cTn id="286" dur="500" fill="hold"/>
                                        <p:tgtEl>
                                          <p:spTgt spid="28"/>
                                        </p:tgtEl>
                                        <p:attrNameLst>
                                          <p:attrName>fillcolor</p:attrName>
                                        </p:attrNameLst>
                                      </p:cBhvr>
                                      <p:by>
                                        <p:hsl h="0" s="-70588" l="0"/>
                                      </p:by>
                                    </p:animClr>
                                    <p:animClr clrSpc="hsl" dir="cw">
                                      <p:cBhvr>
                                        <p:cTn id="287" dur="500" fill="hold"/>
                                        <p:tgtEl>
                                          <p:spTgt spid="28"/>
                                        </p:tgtEl>
                                        <p:attrNameLst>
                                          <p:attrName>stroke.color</p:attrName>
                                        </p:attrNameLst>
                                      </p:cBhvr>
                                      <p:by>
                                        <p:hsl h="0" s="-70588" l="0"/>
                                      </p:by>
                                    </p:animClr>
                                    <p:set>
                                      <p:cBhvr>
                                        <p:cTn id="288" dur="500" fill="hold"/>
                                        <p:tgtEl>
                                          <p:spTgt spid="28"/>
                                        </p:tgtEl>
                                        <p:attrNameLst>
                                          <p:attrName>fill.type</p:attrName>
                                        </p:attrNameLst>
                                      </p:cBhvr>
                                      <p:to>
                                        <p:strVal val="solid"/>
                                      </p:to>
                                    </p:set>
                                  </p:childTnLst>
                                </p:cTn>
                              </p:par>
                              <p:par>
                                <p:cTn id="289" presetID="25" presetClass="emph" presetSubtype="0" fill="hold" grpId="1" nodeType="withEffect">
                                  <p:stCondLst>
                                    <p:cond delay="0"/>
                                  </p:stCondLst>
                                  <p:childTnLst>
                                    <p:animClr clrSpc="hsl" dir="cw">
                                      <p:cBhvr override="childStyle">
                                        <p:cTn id="290" dur="500" fill="hold"/>
                                        <p:tgtEl>
                                          <p:spTgt spid="33"/>
                                        </p:tgtEl>
                                        <p:attrNameLst>
                                          <p:attrName>style.color</p:attrName>
                                        </p:attrNameLst>
                                      </p:cBhvr>
                                      <p:by>
                                        <p:hsl h="0" s="-70588" l="0"/>
                                      </p:by>
                                    </p:animClr>
                                    <p:animClr clrSpc="hsl" dir="cw">
                                      <p:cBhvr>
                                        <p:cTn id="291" dur="500" fill="hold"/>
                                        <p:tgtEl>
                                          <p:spTgt spid="33"/>
                                        </p:tgtEl>
                                        <p:attrNameLst>
                                          <p:attrName>fillcolor</p:attrName>
                                        </p:attrNameLst>
                                      </p:cBhvr>
                                      <p:by>
                                        <p:hsl h="0" s="-70588" l="0"/>
                                      </p:by>
                                    </p:animClr>
                                    <p:animClr clrSpc="hsl" dir="cw">
                                      <p:cBhvr>
                                        <p:cTn id="292" dur="500" fill="hold"/>
                                        <p:tgtEl>
                                          <p:spTgt spid="33"/>
                                        </p:tgtEl>
                                        <p:attrNameLst>
                                          <p:attrName>stroke.color</p:attrName>
                                        </p:attrNameLst>
                                      </p:cBhvr>
                                      <p:by>
                                        <p:hsl h="0" s="-70588" l="0"/>
                                      </p:by>
                                    </p:animClr>
                                    <p:set>
                                      <p:cBhvr>
                                        <p:cTn id="293" dur="500" fill="hold"/>
                                        <p:tgtEl>
                                          <p:spTgt spid="33"/>
                                        </p:tgtEl>
                                        <p:attrNameLst>
                                          <p:attrName>fill.type</p:attrName>
                                        </p:attrNameLst>
                                      </p:cBhvr>
                                      <p:to>
                                        <p:strVal val="solid"/>
                                      </p:to>
                                    </p:set>
                                  </p:childTnLst>
                                </p:cTn>
                              </p:par>
                              <p:par>
                                <p:cTn id="294" presetID="25" presetClass="emph" presetSubtype="0" fill="hold" grpId="1" nodeType="withEffect">
                                  <p:stCondLst>
                                    <p:cond delay="0"/>
                                  </p:stCondLst>
                                  <p:childTnLst>
                                    <p:animClr clrSpc="hsl" dir="cw">
                                      <p:cBhvr override="childStyle">
                                        <p:cTn id="295" dur="500" fill="hold"/>
                                        <p:tgtEl>
                                          <p:spTgt spid="29"/>
                                        </p:tgtEl>
                                        <p:attrNameLst>
                                          <p:attrName>style.color</p:attrName>
                                        </p:attrNameLst>
                                      </p:cBhvr>
                                      <p:by>
                                        <p:hsl h="0" s="-70588" l="0"/>
                                      </p:by>
                                    </p:animClr>
                                    <p:animClr clrSpc="hsl" dir="cw">
                                      <p:cBhvr>
                                        <p:cTn id="296" dur="500" fill="hold"/>
                                        <p:tgtEl>
                                          <p:spTgt spid="29"/>
                                        </p:tgtEl>
                                        <p:attrNameLst>
                                          <p:attrName>fillcolor</p:attrName>
                                        </p:attrNameLst>
                                      </p:cBhvr>
                                      <p:by>
                                        <p:hsl h="0" s="-70588" l="0"/>
                                      </p:by>
                                    </p:animClr>
                                    <p:animClr clrSpc="hsl" dir="cw">
                                      <p:cBhvr>
                                        <p:cTn id="297" dur="500" fill="hold"/>
                                        <p:tgtEl>
                                          <p:spTgt spid="29"/>
                                        </p:tgtEl>
                                        <p:attrNameLst>
                                          <p:attrName>stroke.color</p:attrName>
                                        </p:attrNameLst>
                                      </p:cBhvr>
                                      <p:by>
                                        <p:hsl h="0" s="-70588" l="0"/>
                                      </p:by>
                                    </p:animClr>
                                    <p:set>
                                      <p:cBhvr>
                                        <p:cTn id="298" dur="500" fill="hold"/>
                                        <p:tgtEl>
                                          <p:spTgt spid="29"/>
                                        </p:tgtEl>
                                        <p:attrNameLst>
                                          <p:attrName>fill.type</p:attrName>
                                        </p:attrNameLst>
                                      </p:cBhvr>
                                      <p:to>
                                        <p:strVal val="solid"/>
                                      </p:to>
                                    </p:set>
                                  </p:childTnLst>
                                </p:cTn>
                              </p:par>
                              <p:par>
                                <p:cTn id="299" presetID="25" presetClass="emph" presetSubtype="0" fill="hold" grpId="1" nodeType="withEffect">
                                  <p:stCondLst>
                                    <p:cond delay="0"/>
                                  </p:stCondLst>
                                  <p:childTnLst>
                                    <p:animClr clrSpc="hsl" dir="cw">
                                      <p:cBhvr override="childStyle">
                                        <p:cTn id="300" dur="500" fill="hold"/>
                                        <p:tgtEl>
                                          <p:spTgt spid="43"/>
                                        </p:tgtEl>
                                        <p:attrNameLst>
                                          <p:attrName>style.color</p:attrName>
                                        </p:attrNameLst>
                                      </p:cBhvr>
                                      <p:by>
                                        <p:hsl h="0" s="-70588" l="0"/>
                                      </p:by>
                                    </p:animClr>
                                    <p:animClr clrSpc="hsl" dir="cw">
                                      <p:cBhvr>
                                        <p:cTn id="301" dur="500" fill="hold"/>
                                        <p:tgtEl>
                                          <p:spTgt spid="43"/>
                                        </p:tgtEl>
                                        <p:attrNameLst>
                                          <p:attrName>fillcolor</p:attrName>
                                        </p:attrNameLst>
                                      </p:cBhvr>
                                      <p:by>
                                        <p:hsl h="0" s="-70588" l="0"/>
                                      </p:by>
                                    </p:animClr>
                                    <p:animClr clrSpc="hsl" dir="cw">
                                      <p:cBhvr>
                                        <p:cTn id="302" dur="500" fill="hold"/>
                                        <p:tgtEl>
                                          <p:spTgt spid="43"/>
                                        </p:tgtEl>
                                        <p:attrNameLst>
                                          <p:attrName>stroke.color</p:attrName>
                                        </p:attrNameLst>
                                      </p:cBhvr>
                                      <p:by>
                                        <p:hsl h="0" s="-70588" l="0"/>
                                      </p:by>
                                    </p:animClr>
                                    <p:set>
                                      <p:cBhvr>
                                        <p:cTn id="303" dur="500" fill="hold"/>
                                        <p:tgtEl>
                                          <p:spTgt spid="43"/>
                                        </p:tgtEl>
                                        <p:attrNameLst>
                                          <p:attrName>fill.type</p:attrName>
                                        </p:attrNameLst>
                                      </p:cBhvr>
                                      <p:to>
                                        <p:strVal val="solid"/>
                                      </p:to>
                                    </p:set>
                                  </p:childTnLst>
                                </p:cTn>
                              </p:par>
                              <p:par>
                                <p:cTn id="304" presetID="25" presetClass="emph" presetSubtype="0" fill="hold" grpId="1" nodeType="withEffect">
                                  <p:stCondLst>
                                    <p:cond delay="0"/>
                                  </p:stCondLst>
                                  <p:childTnLst>
                                    <p:animClr clrSpc="hsl" dir="cw">
                                      <p:cBhvr override="childStyle">
                                        <p:cTn id="305" dur="500" fill="hold"/>
                                        <p:tgtEl>
                                          <p:spTgt spid="48"/>
                                        </p:tgtEl>
                                        <p:attrNameLst>
                                          <p:attrName>style.color</p:attrName>
                                        </p:attrNameLst>
                                      </p:cBhvr>
                                      <p:by>
                                        <p:hsl h="0" s="-70588" l="0"/>
                                      </p:by>
                                    </p:animClr>
                                    <p:animClr clrSpc="hsl" dir="cw">
                                      <p:cBhvr>
                                        <p:cTn id="306" dur="500" fill="hold"/>
                                        <p:tgtEl>
                                          <p:spTgt spid="48"/>
                                        </p:tgtEl>
                                        <p:attrNameLst>
                                          <p:attrName>fillcolor</p:attrName>
                                        </p:attrNameLst>
                                      </p:cBhvr>
                                      <p:by>
                                        <p:hsl h="0" s="-70588" l="0"/>
                                      </p:by>
                                    </p:animClr>
                                    <p:animClr clrSpc="hsl" dir="cw">
                                      <p:cBhvr>
                                        <p:cTn id="307" dur="500" fill="hold"/>
                                        <p:tgtEl>
                                          <p:spTgt spid="48"/>
                                        </p:tgtEl>
                                        <p:attrNameLst>
                                          <p:attrName>stroke.color</p:attrName>
                                        </p:attrNameLst>
                                      </p:cBhvr>
                                      <p:by>
                                        <p:hsl h="0" s="-70588" l="0"/>
                                      </p:by>
                                    </p:animClr>
                                    <p:set>
                                      <p:cBhvr>
                                        <p:cTn id="308" dur="500" fill="hold"/>
                                        <p:tgtEl>
                                          <p:spTgt spid="48"/>
                                        </p:tgtEl>
                                        <p:attrNameLst>
                                          <p:attrName>fill.type</p:attrName>
                                        </p:attrNameLst>
                                      </p:cBhvr>
                                      <p:to>
                                        <p:strVal val="solid"/>
                                      </p:to>
                                    </p:set>
                                  </p:childTnLst>
                                </p:cTn>
                              </p:par>
                              <p:par>
                                <p:cTn id="309" presetID="25" presetClass="emph" presetSubtype="0" fill="hold" grpId="1" nodeType="withEffect">
                                  <p:stCondLst>
                                    <p:cond delay="0"/>
                                  </p:stCondLst>
                                  <p:childTnLst>
                                    <p:animClr clrSpc="hsl" dir="cw">
                                      <p:cBhvr override="childStyle">
                                        <p:cTn id="310" dur="500" fill="hold"/>
                                        <p:tgtEl>
                                          <p:spTgt spid="49"/>
                                        </p:tgtEl>
                                        <p:attrNameLst>
                                          <p:attrName>style.color</p:attrName>
                                        </p:attrNameLst>
                                      </p:cBhvr>
                                      <p:by>
                                        <p:hsl h="0" s="-70588" l="0"/>
                                      </p:by>
                                    </p:animClr>
                                    <p:animClr clrSpc="hsl" dir="cw">
                                      <p:cBhvr>
                                        <p:cTn id="311" dur="500" fill="hold"/>
                                        <p:tgtEl>
                                          <p:spTgt spid="49"/>
                                        </p:tgtEl>
                                        <p:attrNameLst>
                                          <p:attrName>fillcolor</p:attrName>
                                        </p:attrNameLst>
                                      </p:cBhvr>
                                      <p:by>
                                        <p:hsl h="0" s="-70588" l="0"/>
                                      </p:by>
                                    </p:animClr>
                                    <p:animClr clrSpc="hsl" dir="cw">
                                      <p:cBhvr>
                                        <p:cTn id="312" dur="500" fill="hold"/>
                                        <p:tgtEl>
                                          <p:spTgt spid="49"/>
                                        </p:tgtEl>
                                        <p:attrNameLst>
                                          <p:attrName>stroke.color</p:attrName>
                                        </p:attrNameLst>
                                      </p:cBhvr>
                                      <p:by>
                                        <p:hsl h="0" s="-70588" l="0"/>
                                      </p:by>
                                    </p:animClr>
                                    <p:set>
                                      <p:cBhvr>
                                        <p:cTn id="313" dur="500" fill="hold"/>
                                        <p:tgtEl>
                                          <p:spTgt spid="49"/>
                                        </p:tgtEl>
                                        <p:attrNameLst>
                                          <p:attrName>fill.type</p:attrName>
                                        </p:attrNameLst>
                                      </p:cBhvr>
                                      <p:to>
                                        <p:strVal val="solid"/>
                                      </p:to>
                                    </p:set>
                                  </p:childTnLst>
                                </p:cTn>
                              </p:par>
                              <p:par>
                                <p:cTn id="314" presetID="25" presetClass="emph" presetSubtype="0" fill="hold" grpId="1" nodeType="withEffect">
                                  <p:stCondLst>
                                    <p:cond delay="0"/>
                                  </p:stCondLst>
                                  <p:childTnLst>
                                    <p:animClr clrSpc="hsl" dir="cw">
                                      <p:cBhvr override="childStyle">
                                        <p:cTn id="315" dur="500" fill="hold"/>
                                        <p:tgtEl>
                                          <p:spTgt spid="50"/>
                                        </p:tgtEl>
                                        <p:attrNameLst>
                                          <p:attrName>style.color</p:attrName>
                                        </p:attrNameLst>
                                      </p:cBhvr>
                                      <p:by>
                                        <p:hsl h="0" s="-70588" l="0"/>
                                      </p:by>
                                    </p:animClr>
                                    <p:animClr clrSpc="hsl" dir="cw">
                                      <p:cBhvr>
                                        <p:cTn id="316" dur="500" fill="hold"/>
                                        <p:tgtEl>
                                          <p:spTgt spid="50"/>
                                        </p:tgtEl>
                                        <p:attrNameLst>
                                          <p:attrName>fillcolor</p:attrName>
                                        </p:attrNameLst>
                                      </p:cBhvr>
                                      <p:by>
                                        <p:hsl h="0" s="-70588" l="0"/>
                                      </p:by>
                                    </p:animClr>
                                    <p:animClr clrSpc="hsl" dir="cw">
                                      <p:cBhvr>
                                        <p:cTn id="317" dur="500" fill="hold"/>
                                        <p:tgtEl>
                                          <p:spTgt spid="50"/>
                                        </p:tgtEl>
                                        <p:attrNameLst>
                                          <p:attrName>stroke.color</p:attrName>
                                        </p:attrNameLst>
                                      </p:cBhvr>
                                      <p:by>
                                        <p:hsl h="0" s="-70588" l="0"/>
                                      </p:by>
                                    </p:animClr>
                                    <p:set>
                                      <p:cBhvr>
                                        <p:cTn id="318" dur="500" fill="hold"/>
                                        <p:tgtEl>
                                          <p:spTgt spid="50"/>
                                        </p:tgtEl>
                                        <p:attrNameLst>
                                          <p:attrName>fill.type</p:attrName>
                                        </p:attrNameLst>
                                      </p:cBhvr>
                                      <p:to>
                                        <p:strVal val="solid"/>
                                      </p:to>
                                    </p:set>
                                  </p:childTnLst>
                                </p:cTn>
                              </p:par>
                              <p:par>
                                <p:cTn id="319" presetID="25" presetClass="emph" presetSubtype="0" fill="hold" grpId="1" nodeType="withEffect">
                                  <p:stCondLst>
                                    <p:cond delay="0"/>
                                  </p:stCondLst>
                                  <p:childTnLst>
                                    <p:animClr clrSpc="hsl" dir="cw">
                                      <p:cBhvr override="childStyle">
                                        <p:cTn id="320" dur="500" fill="hold"/>
                                        <p:tgtEl>
                                          <p:spTgt spid="44"/>
                                        </p:tgtEl>
                                        <p:attrNameLst>
                                          <p:attrName>style.color</p:attrName>
                                        </p:attrNameLst>
                                      </p:cBhvr>
                                      <p:by>
                                        <p:hsl h="0" s="-70588" l="0"/>
                                      </p:by>
                                    </p:animClr>
                                    <p:animClr clrSpc="hsl" dir="cw">
                                      <p:cBhvr>
                                        <p:cTn id="321" dur="500" fill="hold"/>
                                        <p:tgtEl>
                                          <p:spTgt spid="44"/>
                                        </p:tgtEl>
                                        <p:attrNameLst>
                                          <p:attrName>fillcolor</p:attrName>
                                        </p:attrNameLst>
                                      </p:cBhvr>
                                      <p:by>
                                        <p:hsl h="0" s="-70588" l="0"/>
                                      </p:by>
                                    </p:animClr>
                                    <p:animClr clrSpc="hsl" dir="cw">
                                      <p:cBhvr>
                                        <p:cTn id="322" dur="500" fill="hold"/>
                                        <p:tgtEl>
                                          <p:spTgt spid="44"/>
                                        </p:tgtEl>
                                        <p:attrNameLst>
                                          <p:attrName>stroke.color</p:attrName>
                                        </p:attrNameLst>
                                      </p:cBhvr>
                                      <p:by>
                                        <p:hsl h="0" s="-70588" l="0"/>
                                      </p:by>
                                    </p:animClr>
                                    <p:set>
                                      <p:cBhvr>
                                        <p:cTn id="323" dur="500" fill="hold"/>
                                        <p:tgtEl>
                                          <p:spTgt spid="44"/>
                                        </p:tgtEl>
                                        <p:attrNameLst>
                                          <p:attrName>fill.type</p:attrName>
                                        </p:attrNameLst>
                                      </p:cBhvr>
                                      <p:to>
                                        <p:strVal val="solid"/>
                                      </p:to>
                                    </p:set>
                                  </p:childTnLst>
                                </p:cTn>
                              </p:par>
                              <p:par>
                                <p:cTn id="324" presetID="25" presetClass="emph" presetSubtype="0" fill="hold" grpId="1" nodeType="withEffect">
                                  <p:stCondLst>
                                    <p:cond delay="0"/>
                                  </p:stCondLst>
                                  <p:childTnLst>
                                    <p:animClr clrSpc="hsl" dir="cw">
                                      <p:cBhvr override="childStyle">
                                        <p:cTn id="325" dur="500" fill="hold"/>
                                        <p:tgtEl>
                                          <p:spTgt spid="45"/>
                                        </p:tgtEl>
                                        <p:attrNameLst>
                                          <p:attrName>style.color</p:attrName>
                                        </p:attrNameLst>
                                      </p:cBhvr>
                                      <p:by>
                                        <p:hsl h="0" s="-70588" l="0"/>
                                      </p:by>
                                    </p:animClr>
                                    <p:animClr clrSpc="hsl" dir="cw">
                                      <p:cBhvr>
                                        <p:cTn id="326" dur="500" fill="hold"/>
                                        <p:tgtEl>
                                          <p:spTgt spid="45"/>
                                        </p:tgtEl>
                                        <p:attrNameLst>
                                          <p:attrName>fillcolor</p:attrName>
                                        </p:attrNameLst>
                                      </p:cBhvr>
                                      <p:by>
                                        <p:hsl h="0" s="-70588" l="0"/>
                                      </p:by>
                                    </p:animClr>
                                    <p:animClr clrSpc="hsl" dir="cw">
                                      <p:cBhvr>
                                        <p:cTn id="327" dur="500" fill="hold"/>
                                        <p:tgtEl>
                                          <p:spTgt spid="45"/>
                                        </p:tgtEl>
                                        <p:attrNameLst>
                                          <p:attrName>stroke.color</p:attrName>
                                        </p:attrNameLst>
                                      </p:cBhvr>
                                      <p:by>
                                        <p:hsl h="0" s="-70588" l="0"/>
                                      </p:by>
                                    </p:animClr>
                                    <p:set>
                                      <p:cBhvr>
                                        <p:cTn id="328" dur="500" fill="hold"/>
                                        <p:tgtEl>
                                          <p:spTgt spid="45"/>
                                        </p:tgtEl>
                                        <p:attrNameLst>
                                          <p:attrName>fill.type</p:attrName>
                                        </p:attrNameLst>
                                      </p:cBhvr>
                                      <p:to>
                                        <p:strVal val="solid"/>
                                      </p:to>
                                    </p:set>
                                  </p:childTnLst>
                                </p:cTn>
                              </p:par>
                              <p:par>
                                <p:cTn id="329" presetID="25" presetClass="emph" presetSubtype="0" fill="hold" grpId="1" nodeType="withEffect">
                                  <p:stCondLst>
                                    <p:cond delay="0"/>
                                  </p:stCondLst>
                                  <p:childTnLst>
                                    <p:animClr clrSpc="hsl" dir="cw">
                                      <p:cBhvr override="childStyle">
                                        <p:cTn id="330" dur="500" fill="hold"/>
                                        <p:tgtEl>
                                          <p:spTgt spid="46"/>
                                        </p:tgtEl>
                                        <p:attrNameLst>
                                          <p:attrName>style.color</p:attrName>
                                        </p:attrNameLst>
                                      </p:cBhvr>
                                      <p:by>
                                        <p:hsl h="0" s="-70588" l="0"/>
                                      </p:by>
                                    </p:animClr>
                                    <p:animClr clrSpc="hsl" dir="cw">
                                      <p:cBhvr>
                                        <p:cTn id="331" dur="500" fill="hold"/>
                                        <p:tgtEl>
                                          <p:spTgt spid="46"/>
                                        </p:tgtEl>
                                        <p:attrNameLst>
                                          <p:attrName>fillcolor</p:attrName>
                                        </p:attrNameLst>
                                      </p:cBhvr>
                                      <p:by>
                                        <p:hsl h="0" s="-70588" l="0"/>
                                      </p:by>
                                    </p:animClr>
                                    <p:animClr clrSpc="hsl" dir="cw">
                                      <p:cBhvr>
                                        <p:cTn id="332" dur="500" fill="hold"/>
                                        <p:tgtEl>
                                          <p:spTgt spid="46"/>
                                        </p:tgtEl>
                                        <p:attrNameLst>
                                          <p:attrName>stroke.color</p:attrName>
                                        </p:attrNameLst>
                                      </p:cBhvr>
                                      <p:by>
                                        <p:hsl h="0" s="-70588" l="0"/>
                                      </p:by>
                                    </p:animClr>
                                    <p:set>
                                      <p:cBhvr>
                                        <p:cTn id="333" dur="500" fill="hold"/>
                                        <p:tgtEl>
                                          <p:spTgt spid="46"/>
                                        </p:tgtEl>
                                        <p:attrNameLst>
                                          <p:attrName>fill.type</p:attrName>
                                        </p:attrNameLst>
                                      </p:cBhvr>
                                      <p:to>
                                        <p:strVal val="solid"/>
                                      </p:to>
                                    </p:set>
                                  </p:childTnLst>
                                </p:cTn>
                              </p:par>
                              <p:par>
                                <p:cTn id="334" presetID="25" presetClass="emph" presetSubtype="0" fill="hold" grpId="1" nodeType="withEffect">
                                  <p:stCondLst>
                                    <p:cond delay="0"/>
                                  </p:stCondLst>
                                  <p:childTnLst>
                                    <p:animClr clrSpc="hsl" dir="cw">
                                      <p:cBhvr override="childStyle">
                                        <p:cTn id="335" dur="500" fill="hold"/>
                                        <p:tgtEl>
                                          <p:spTgt spid="47"/>
                                        </p:tgtEl>
                                        <p:attrNameLst>
                                          <p:attrName>style.color</p:attrName>
                                        </p:attrNameLst>
                                      </p:cBhvr>
                                      <p:by>
                                        <p:hsl h="0" s="-70588" l="0"/>
                                      </p:by>
                                    </p:animClr>
                                    <p:animClr clrSpc="hsl" dir="cw">
                                      <p:cBhvr>
                                        <p:cTn id="336" dur="500" fill="hold"/>
                                        <p:tgtEl>
                                          <p:spTgt spid="47"/>
                                        </p:tgtEl>
                                        <p:attrNameLst>
                                          <p:attrName>fillcolor</p:attrName>
                                        </p:attrNameLst>
                                      </p:cBhvr>
                                      <p:by>
                                        <p:hsl h="0" s="-70588" l="0"/>
                                      </p:by>
                                    </p:animClr>
                                    <p:animClr clrSpc="hsl" dir="cw">
                                      <p:cBhvr>
                                        <p:cTn id="337" dur="500" fill="hold"/>
                                        <p:tgtEl>
                                          <p:spTgt spid="47"/>
                                        </p:tgtEl>
                                        <p:attrNameLst>
                                          <p:attrName>stroke.color</p:attrName>
                                        </p:attrNameLst>
                                      </p:cBhvr>
                                      <p:by>
                                        <p:hsl h="0" s="-70588" l="0"/>
                                      </p:by>
                                    </p:animClr>
                                    <p:set>
                                      <p:cBhvr>
                                        <p:cTn id="338" dur="500" fill="hold"/>
                                        <p:tgtEl>
                                          <p:spTgt spid="47"/>
                                        </p:tgtEl>
                                        <p:attrNameLst>
                                          <p:attrName>fill.type</p:attrName>
                                        </p:attrNameLst>
                                      </p:cBhvr>
                                      <p:to>
                                        <p:strVal val="solid"/>
                                      </p:to>
                                    </p:set>
                                  </p:childTnLst>
                                </p:cTn>
                              </p:par>
                              <p:par>
                                <p:cTn id="339" presetID="25" presetClass="emph" presetSubtype="0" fill="hold" grpId="1" nodeType="withEffect">
                                  <p:stCondLst>
                                    <p:cond delay="0"/>
                                  </p:stCondLst>
                                  <p:childTnLst>
                                    <p:animClr clrSpc="hsl" dir="cw">
                                      <p:cBhvr override="childStyle">
                                        <p:cTn id="340" dur="500" fill="hold"/>
                                        <p:tgtEl>
                                          <p:spTgt spid="34"/>
                                        </p:tgtEl>
                                        <p:attrNameLst>
                                          <p:attrName>style.color</p:attrName>
                                        </p:attrNameLst>
                                      </p:cBhvr>
                                      <p:by>
                                        <p:hsl h="0" s="-70588" l="0"/>
                                      </p:by>
                                    </p:animClr>
                                    <p:animClr clrSpc="hsl" dir="cw">
                                      <p:cBhvr>
                                        <p:cTn id="341" dur="500" fill="hold"/>
                                        <p:tgtEl>
                                          <p:spTgt spid="34"/>
                                        </p:tgtEl>
                                        <p:attrNameLst>
                                          <p:attrName>fillcolor</p:attrName>
                                        </p:attrNameLst>
                                      </p:cBhvr>
                                      <p:by>
                                        <p:hsl h="0" s="-70588" l="0"/>
                                      </p:by>
                                    </p:animClr>
                                    <p:animClr clrSpc="hsl" dir="cw">
                                      <p:cBhvr>
                                        <p:cTn id="342" dur="500" fill="hold"/>
                                        <p:tgtEl>
                                          <p:spTgt spid="34"/>
                                        </p:tgtEl>
                                        <p:attrNameLst>
                                          <p:attrName>stroke.color</p:attrName>
                                        </p:attrNameLst>
                                      </p:cBhvr>
                                      <p:by>
                                        <p:hsl h="0" s="-70588" l="0"/>
                                      </p:by>
                                    </p:animClr>
                                    <p:set>
                                      <p:cBhvr>
                                        <p:cTn id="343" dur="500" fill="hold"/>
                                        <p:tgtEl>
                                          <p:spTgt spid="34"/>
                                        </p:tgtEl>
                                        <p:attrNameLst>
                                          <p:attrName>fill.type</p:attrName>
                                        </p:attrNameLst>
                                      </p:cBhvr>
                                      <p:to>
                                        <p:strVal val="solid"/>
                                      </p:to>
                                    </p:set>
                                  </p:childTnLst>
                                </p:cTn>
                              </p:par>
                              <p:par>
                                <p:cTn id="344" presetID="25" presetClass="emph" presetSubtype="0" fill="hold" grpId="1" nodeType="withEffect">
                                  <p:stCondLst>
                                    <p:cond delay="0"/>
                                  </p:stCondLst>
                                  <p:childTnLst>
                                    <p:animClr clrSpc="hsl" dir="cw">
                                      <p:cBhvr override="childStyle">
                                        <p:cTn id="345" dur="500" fill="hold"/>
                                        <p:tgtEl>
                                          <p:spTgt spid="30"/>
                                        </p:tgtEl>
                                        <p:attrNameLst>
                                          <p:attrName>style.color</p:attrName>
                                        </p:attrNameLst>
                                      </p:cBhvr>
                                      <p:by>
                                        <p:hsl h="0" s="-70588" l="0"/>
                                      </p:by>
                                    </p:animClr>
                                    <p:animClr clrSpc="hsl" dir="cw">
                                      <p:cBhvr>
                                        <p:cTn id="346" dur="500" fill="hold"/>
                                        <p:tgtEl>
                                          <p:spTgt spid="30"/>
                                        </p:tgtEl>
                                        <p:attrNameLst>
                                          <p:attrName>fillcolor</p:attrName>
                                        </p:attrNameLst>
                                      </p:cBhvr>
                                      <p:by>
                                        <p:hsl h="0" s="-70588" l="0"/>
                                      </p:by>
                                    </p:animClr>
                                    <p:animClr clrSpc="hsl" dir="cw">
                                      <p:cBhvr>
                                        <p:cTn id="347" dur="500" fill="hold"/>
                                        <p:tgtEl>
                                          <p:spTgt spid="30"/>
                                        </p:tgtEl>
                                        <p:attrNameLst>
                                          <p:attrName>stroke.color</p:attrName>
                                        </p:attrNameLst>
                                      </p:cBhvr>
                                      <p:by>
                                        <p:hsl h="0" s="-70588" l="0"/>
                                      </p:by>
                                    </p:animClr>
                                    <p:set>
                                      <p:cBhvr>
                                        <p:cTn id="348" dur="500" fill="hold"/>
                                        <p:tgtEl>
                                          <p:spTgt spid="30"/>
                                        </p:tgtEl>
                                        <p:attrNameLst>
                                          <p:attrName>fill.type</p:attrName>
                                        </p:attrNameLst>
                                      </p:cBhvr>
                                      <p:to>
                                        <p:strVal val="solid"/>
                                      </p:to>
                                    </p:set>
                                  </p:childTnLst>
                                </p:cTn>
                              </p:par>
                              <p:par>
                                <p:cTn id="349" presetID="25" presetClass="emph" presetSubtype="0" fill="hold" grpId="1" nodeType="withEffect">
                                  <p:stCondLst>
                                    <p:cond delay="0"/>
                                  </p:stCondLst>
                                  <p:childTnLst>
                                    <p:animClr clrSpc="hsl" dir="cw">
                                      <p:cBhvr override="childStyle">
                                        <p:cTn id="350" dur="500" fill="hold"/>
                                        <p:tgtEl>
                                          <p:spTgt spid="35"/>
                                        </p:tgtEl>
                                        <p:attrNameLst>
                                          <p:attrName>style.color</p:attrName>
                                        </p:attrNameLst>
                                      </p:cBhvr>
                                      <p:by>
                                        <p:hsl h="0" s="-70588" l="0"/>
                                      </p:by>
                                    </p:animClr>
                                    <p:animClr clrSpc="hsl" dir="cw">
                                      <p:cBhvr>
                                        <p:cTn id="351" dur="500" fill="hold"/>
                                        <p:tgtEl>
                                          <p:spTgt spid="35"/>
                                        </p:tgtEl>
                                        <p:attrNameLst>
                                          <p:attrName>fillcolor</p:attrName>
                                        </p:attrNameLst>
                                      </p:cBhvr>
                                      <p:by>
                                        <p:hsl h="0" s="-70588" l="0"/>
                                      </p:by>
                                    </p:animClr>
                                    <p:animClr clrSpc="hsl" dir="cw">
                                      <p:cBhvr>
                                        <p:cTn id="352" dur="500" fill="hold"/>
                                        <p:tgtEl>
                                          <p:spTgt spid="35"/>
                                        </p:tgtEl>
                                        <p:attrNameLst>
                                          <p:attrName>stroke.color</p:attrName>
                                        </p:attrNameLst>
                                      </p:cBhvr>
                                      <p:by>
                                        <p:hsl h="0" s="-70588" l="0"/>
                                      </p:by>
                                    </p:animClr>
                                    <p:set>
                                      <p:cBhvr>
                                        <p:cTn id="353" dur="500" fill="hold"/>
                                        <p:tgtEl>
                                          <p:spTgt spid="35"/>
                                        </p:tgtEl>
                                        <p:attrNameLst>
                                          <p:attrName>fill.type</p:attrName>
                                        </p:attrNameLst>
                                      </p:cBhvr>
                                      <p:to>
                                        <p:strVal val="solid"/>
                                      </p:to>
                                    </p:set>
                                  </p:childTnLst>
                                </p:cTn>
                              </p:par>
                              <p:par>
                                <p:cTn id="354" presetID="25" presetClass="emph" presetSubtype="0" fill="hold" grpId="1" nodeType="withEffect">
                                  <p:stCondLst>
                                    <p:cond delay="0"/>
                                  </p:stCondLst>
                                  <p:childTnLst>
                                    <p:animClr clrSpc="hsl" dir="cw">
                                      <p:cBhvr override="childStyle">
                                        <p:cTn id="355" dur="500" fill="hold"/>
                                        <p:tgtEl>
                                          <p:spTgt spid="31"/>
                                        </p:tgtEl>
                                        <p:attrNameLst>
                                          <p:attrName>style.color</p:attrName>
                                        </p:attrNameLst>
                                      </p:cBhvr>
                                      <p:by>
                                        <p:hsl h="0" s="-70588" l="0"/>
                                      </p:by>
                                    </p:animClr>
                                    <p:animClr clrSpc="hsl" dir="cw">
                                      <p:cBhvr>
                                        <p:cTn id="356" dur="500" fill="hold"/>
                                        <p:tgtEl>
                                          <p:spTgt spid="31"/>
                                        </p:tgtEl>
                                        <p:attrNameLst>
                                          <p:attrName>fillcolor</p:attrName>
                                        </p:attrNameLst>
                                      </p:cBhvr>
                                      <p:by>
                                        <p:hsl h="0" s="-70588" l="0"/>
                                      </p:by>
                                    </p:animClr>
                                    <p:animClr clrSpc="hsl" dir="cw">
                                      <p:cBhvr>
                                        <p:cTn id="357" dur="500" fill="hold"/>
                                        <p:tgtEl>
                                          <p:spTgt spid="31"/>
                                        </p:tgtEl>
                                        <p:attrNameLst>
                                          <p:attrName>stroke.color</p:attrName>
                                        </p:attrNameLst>
                                      </p:cBhvr>
                                      <p:by>
                                        <p:hsl h="0" s="-70588" l="0"/>
                                      </p:by>
                                    </p:animClr>
                                    <p:set>
                                      <p:cBhvr>
                                        <p:cTn id="358" dur="500" fill="hold"/>
                                        <p:tgtEl>
                                          <p:spTgt spid="31"/>
                                        </p:tgtEl>
                                        <p:attrNameLst>
                                          <p:attrName>fill.type</p:attrName>
                                        </p:attrNameLst>
                                      </p:cBhvr>
                                      <p:to>
                                        <p:strVal val="solid"/>
                                      </p:to>
                                    </p:set>
                                  </p:childTnLst>
                                </p:cTn>
                              </p:par>
                              <p:par>
                                <p:cTn id="359" presetID="25" presetClass="emph" presetSubtype="0" fill="hold" grpId="1" nodeType="withEffect">
                                  <p:stCondLst>
                                    <p:cond delay="0"/>
                                  </p:stCondLst>
                                  <p:childTnLst>
                                    <p:animClr clrSpc="hsl" dir="cw">
                                      <p:cBhvr override="childStyle">
                                        <p:cTn id="360" dur="500" fill="hold"/>
                                        <p:tgtEl>
                                          <p:spTgt spid="38"/>
                                        </p:tgtEl>
                                        <p:attrNameLst>
                                          <p:attrName>style.color</p:attrName>
                                        </p:attrNameLst>
                                      </p:cBhvr>
                                      <p:by>
                                        <p:hsl h="0" s="-70588" l="0"/>
                                      </p:by>
                                    </p:animClr>
                                    <p:animClr clrSpc="hsl" dir="cw">
                                      <p:cBhvr>
                                        <p:cTn id="361" dur="500" fill="hold"/>
                                        <p:tgtEl>
                                          <p:spTgt spid="38"/>
                                        </p:tgtEl>
                                        <p:attrNameLst>
                                          <p:attrName>fillcolor</p:attrName>
                                        </p:attrNameLst>
                                      </p:cBhvr>
                                      <p:by>
                                        <p:hsl h="0" s="-70588" l="0"/>
                                      </p:by>
                                    </p:animClr>
                                    <p:animClr clrSpc="hsl" dir="cw">
                                      <p:cBhvr>
                                        <p:cTn id="362" dur="500" fill="hold"/>
                                        <p:tgtEl>
                                          <p:spTgt spid="38"/>
                                        </p:tgtEl>
                                        <p:attrNameLst>
                                          <p:attrName>stroke.color</p:attrName>
                                        </p:attrNameLst>
                                      </p:cBhvr>
                                      <p:by>
                                        <p:hsl h="0" s="-70588" l="0"/>
                                      </p:by>
                                    </p:animClr>
                                    <p:set>
                                      <p:cBhvr>
                                        <p:cTn id="363" dur="500" fill="hold"/>
                                        <p:tgtEl>
                                          <p:spTgt spid="38"/>
                                        </p:tgtEl>
                                        <p:attrNameLst>
                                          <p:attrName>fill.type</p:attrName>
                                        </p:attrNameLst>
                                      </p:cBhvr>
                                      <p:to>
                                        <p:strVal val="solid"/>
                                      </p:to>
                                    </p:set>
                                  </p:childTnLst>
                                </p:cTn>
                              </p:par>
                              <p:par>
                                <p:cTn id="364" presetID="25" presetClass="emph" presetSubtype="0" fill="hold" grpId="1" nodeType="withEffect">
                                  <p:stCondLst>
                                    <p:cond delay="0"/>
                                  </p:stCondLst>
                                  <p:childTnLst>
                                    <p:animClr clrSpc="hsl" dir="cw">
                                      <p:cBhvr override="childStyle">
                                        <p:cTn id="365" dur="500" fill="hold"/>
                                        <p:tgtEl>
                                          <p:spTgt spid="32"/>
                                        </p:tgtEl>
                                        <p:attrNameLst>
                                          <p:attrName>style.color</p:attrName>
                                        </p:attrNameLst>
                                      </p:cBhvr>
                                      <p:by>
                                        <p:hsl h="0" s="-70588" l="0"/>
                                      </p:by>
                                    </p:animClr>
                                    <p:animClr clrSpc="hsl" dir="cw">
                                      <p:cBhvr>
                                        <p:cTn id="366" dur="500" fill="hold"/>
                                        <p:tgtEl>
                                          <p:spTgt spid="32"/>
                                        </p:tgtEl>
                                        <p:attrNameLst>
                                          <p:attrName>fillcolor</p:attrName>
                                        </p:attrNameLst>
                                      </p:cBhvr>
                                      <p:by>
                                        <p:hsl h="0" s="-70588" l="0"/>
                                      </p:by>
                                    </p:animClr>
                                    <p:animClr clrSpc="hsl" dir="cw">
                                      <p:cBhvr>
                                        <p:cTn id="367" dur="500" fill="hold"/>
                                        <p:tgtEl>
                                          <p:spTgt spid="32"/>
                                        </p:tgtEl>
                                        <p:attrNameLst>
                                          <p:attrName>stroke.color</p:attrName>
                                        </p:attrNameLst>
                                      </p:cBhvr>
                                      <p:by>
                                        <p:hsl h="0" s="-70588" l="0"/>
                                      </p:by>
                                    </p:animClr>
                                    <p:set>
                                      <p:cBhvr>
                                        <p:cTn id="368" dur="500" fill="hold"/>
                                        <p:tgtEl>
                                          <p:spTgt spid="32"/>
                                        </p:tgtEl>
                                        <p:attrNameLst>
                                          <p:attrName>fill.type</p:attrName>
                                        </p:attrNameLst>
                                      </p:cBhvr>
                                      <p:to>
                                        <p:strVal val="solid"/>
                                      </p:to>
                                    </p:set>
                                  </p:childTnLst>
                                </p:cTn>
                              </p:par>
                              <p:par>
                                <p:cTn id="369" presetID="25" presetClass="emph" presetSubtype="0" fill="hold" grpId="1" nodeType="withEffect">
                                  <p:stCondLst>
                                    <p:cond delay="0"/>
                                  </p:stCondLst>
                                  <p:childTnLst>
                                    <p:animClr clrSpc="hsl" dir="cw">
                                      <p:cBhvr override="childStyle">
                                        <p:cTn id="370" dur="500" fill="hold"/>
                                        <p:tgtEl>
                                          <p:spTgt spid="55"/>
                                        </p:tgtEl>
                                        <p:attrNameLst>
                                          <p:attrName>style.color</p:attrName>
                                        </p:attrNameLst>
                                      </p:cBhvr>
                                      <p:by>
                                        <p:hsl h="0" s="-70588" l="0"/>
                                      </p:by>
                                    </p:animClr>
                                    <p:animClr clrSpc="hsl" dir="cw">
                                      <p:cBhvr>
                                        <p:cTn id="371" dur="500" fill="hold"/>
                                        <p:tgtEl>
                                          <p:spTgt spid="55"/>
                                        </p:tgtEl>
                                        <p:attrNameLst>
                                          <p:attrName>fillcolor</p:attrName>
                                        </p:attrNameLst>
                                      </p:cBhvr>
                                      <p:by>
                                        <p:hsl h="0" s="-70588" l="0"/>
                                      </p:by>
                                    </p:animClr>
                                    <p:animClr clrSpc="hsl" dir="cw">
                                      <p:cBhvr>
                                        <p:cTn id="372" dur="500" fill="hold"/>
                                        <p:tgtEl>
                                          <p:spTgt spid="55"/>
                                        </p:tgtEl>
                                        <p:attrNameLst>
                                          <p:attrName>stroke.color</p:attrName>
                                        </p:attrNameLst>
                                      </p:cBhvr>
                                      <p:by>
                                        <p:hsl h="0" s="-70588" l="0"/>
                                      </p:by>
                                    </p:animClr>
                                    <p:set>
                                      <p:cBhvr>
                                        <p:cTn id="373" dur="500" fill="hold"/>
                                        <p:tgtEl>
                                          <p:spTgt spid="55"/>
                                        </p:tgtEl>
                                        <p:attrNameLst>
                                          <p:attrName>fill.type</p:attrName>
                                        </p:attrNameLst>
                                      </p:cBhvr>
                                      <p:to>
                                        <p:strVal val="solid"/>
                                      </p:to>
                                    </p:set>
                                  </p:childTnLst>
                                </p:cTn>
                              </p:par>
                              <p:par>
                                <p:cTn id="374" presetID="25" presetClass="emph" presetSubtype="0" fill="hold" grpId="1" nodeType="withEffect">
                                  <p:stCondLst>
                                    <p:cond delay="0"/>
                                  </p:stCondLst>
                                  <p:childTnLst>
                                    <p:animClr clrSpc="hsl" dir="cw">
                                      <p:cBhvr override="childStyle">
                                        <p:cTn id="375" dur="500" fill="hold"/>
                                        <p:tgtEl>
                                          <p:spTgt spid="56"/>
                                        </p:tgtEl>
                                        <p:attrNameLst>
                                          <p:attrName>style.color</p:attrName>
                                        </p:attrNameLst>
                                      </p:cBhvr>
                                      <p:by>
                                        <p:hsl h="0" s="-70588" l="0"/>
                                      </p:by>
                                    </p:animClr>
                                    <p:animClr clrSpc="hsl" dir="cw">
                                      <p:cBhvr>
                                        <p:cTn id="376" dur="500" fill="hold"/>
                                        <p:tgtEl>
                                          <p:spTgt spid="56"/>
                                        </p:tgtEl>
                                        <p:attrNameLst>
                                          <p:attrName>fillcolor</p:attrName>
                                        </p:attrNameLst>
                                      </p:cBhvr>
                                      <p:by>
                                        <p:hsl h="0" s="-70588" l="0"/>
                                      </p:by>
                                    </p:animClr>
                                    <p:animClr clrSpc="hsl" dir="cw">
                                      <p:cBhvr>
                                        <p:cTn id="377" dur="500" fill="hold"/>
                                        <p:tgtEl>
                                          <p:spTgt spid="56"/>
                                        </p:tgtEl>
                                        <p:attrNameLst>
                                          <p:attrName>stroke.color</p:attrName>
                                        </p:attrNameLst>
                                      </p:cBhvr>
                                      <p:by>
                                        <p:hsl h="0" s="-70588" l="0"/>
                                      </p:by>
                                    </p:animClr>
                                    <p:set>
                                      <p:cBhvr>
                                        <p:cTn id="378" dur="500" fill="hold"/>
                                        <p:tgtEl>
                                          <p:spTgt spid="56"/>
                                        </p:tgtEl>
                                        <p:attrNameLst>
                                          <p:attrName>fill.type</p:attrName>
                                        </p:attrNameLst>
                                      </p:cBhvr>
                                      <p:to>
                                        <p:strVal val="solid"/>
                                      </p:to>
                                    </p:set>
                                  </p:childTnLst>
                                </p:cTn>
                              </p:par>
                            </p:childTnLst>
                          </p:cTn>
                        </p:par>
                      </p:childTnLst>
                    </p:cTn>
                  </p:par>
                  <p:par>
                    <p:cTn id="379" fill="hold">
                      <p:stCondLst>
                        <p:cond delay="indefinite"/>
                      </p:stCondLst>
                      <p:childTnLst>
                        <p:par>
                          <p:cTn id="380" fill="hold">
                            <p:stCondLst>
                              <p:cond delay="0"/>
                            </p:stCondLst>
                            <p:childTnLst>
                              <p:par>
                                <p:cTn id="381" presetID="2" presetClass="entr" presetSubtype="2" fill="hold" grpId="0" nodeType="clickEffect">
                                  <p:stCondLst>
                                    <p:cond delay="0"/>
                                  </p:stCondLst>
                                  <p:childTnLst>
                                    <p:set>
                                      <p:cBhvr>
                                        <p:cTn id="382" dur="1" fill="hold">
                                          <p:stCondLst>
                                            <p:cond delay="0"/>
                                          </p:stCondLst>
                                        </p:cTn>
                                        <p:tgtEl>
                                          <p:spTgt spid="10"/>
                                        </p:tgtEl>
                                        <p:attrNameLst>
                                          <p:attrName>style.visibility</p:attrName>
                                        </p:attrNameLst>
                                      </p:cBhvr>
                                      <p:to>
                                        <p:strVal val="visible"/>
                                      </p:to>
                                    </p:set>
                                    <p:anim calcmode="lin" valueType="num">
                                      <p:cBhvr additive="base">
                                        <p:cTn id="383" dur="1500" fill="hold"/>
                                        <p:tgtEl>
                                          <p:spTgt spid="10"/>
                                        </p:tgtEl>
                                        <p:attrNameLst>
                                          <p:attrName>ppt_x</p:attrName>
                                        </p:attrNameLst>
                                      </p:cBhvr>
                                      <p:tavLst>
                                        <p:tav tm="0">
                                          <p:val>
                                            <p:strVal val="1+#ppt_w/2"/>
                                          </p:val>
                                        </p:tav>
                                        <p:tav tm="100000">
                                          <p:val>
                                            <p:strVal val="#ppt_x"/>
                                          </p:val>
                                        </p:tav>
                                      </p:tavLst>
                                    </p:anim>
                                    <p:anim calcmode="lin" valueType="num">
                                      <p:cBhvr additive="base">
                                        <p:cTn id="384" dur="1500" fill="hold"/>
                                        <p:tgtEl>
                                          <p:spTgt spid="10"/>
                                        </p:tgtEl>
                                        <p:attrNameLst>
                                          <p:attrName>ppt_y</p:attrName>
                                        </p:attrNameLst>
                                      </p:cBhvr>
                                      <p:tavLst>
                                        <p:tav tm="0">
                                          <p:val>
                                            <p:strVal val="#ppt_y"/>
                                          </p:val>
                                        </p:tav>
                                        <p:tav tm="100000">
                                          <p:val>
                                            <p:strVal val="#ppt_y"/>
                                          </p:val>
                                        </p:tav>
                                      </p:tavLst>
                                    </p:anim>
                                  </p:childTnLst>
                                </p:cTn>
                              </p:par>
                              <p:par>
                                <p:cTn id="385" presetID="2" presetClass="entr" presetSubtype="2" fill="hold" grpId="0" nodeType="withEffect">
                                  <p:stCondLst>
                                    <p:cond delay="0"/>
                                  </p:stCondLst>
                                  <p:childTnLst>
                                    <p:set>
                                      <p:cBhvr>
                                        <p:cTn id="386" dur="1" fill="hold">
                                          <p:stCondLst>
                                            <p:cond delay="0"/>
                                          </p:stCondLst>
                                        </p:cTn>
                                        <p:tgtEl>
                                          <p:spTgt spid="9"/>
                                        </p:tgtEl>
                                        <p:attrNameLst>
                                          <p:attrName>style.visibility</p:attrName>
                                        </p:attrNameLst>
                                      </p:cBhvr>
                                      <p:to>
                                        <p:strVal val="visible"/>
                                      </p:to>
                                    </p:set>
                                    <p:anim calcmode="lin" valueType="num">
                                      <p:cBhvr additive="base">
                                        <p:cTn id="387" dur="1500" fill="hold"/>
                                        <p:tgtEl>
                                          <p:spTgt spid="9"/>
                                        </p:tgtEl>
                                        <p:attrNameLst>
                                          <p:attrName>ppt_x</p:attrName>
                                        </p:attrNameLst>
                                      </p:cBhvr>
                                      <p:tavLst>
                                        <p:tav tm="0">
                                          <p:val>
                                            <p:strVal val="1+#ppt_w/2"/>
                                          </p:val>
                                        </p:tav>
                                        <p:tav tm="100000">
                                          <p:val>
                                            <p:strVal val="#ppt_x"/>
                                          </p:val>
                                        </p:tav>
                                      </p:tavLst>
                                    </p:anim>
                                    <p:anim calcmode="lin" valueType="num">
                                      <p:cBhvr additive="base">
                                        <p:cTn id="388"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9" fill="hold">
                      <p:stCondLst>
                        <p:cond delay="indefinite"/>
                      </p:stCondLst>
                      <p:childTnLst>
                        <p:par>
                          <p:cTn id="390" fill="hold">
                            <p:stCondLst>
                              <p:cond delay="0"/>
                            </p:stCondLst>
                            <p:childTnLst>
                              <p:par>
                                <p:cTn id="391" presetID="45" presetClass="entr" presetSubtype="0" fill="hold" grpId="0" nodeType="clickEffect">
                                  <p:stCondLst>
                                    <p:cond delay="0"/>
                                  </p:stCondLst>
                                  <p:childTnLst>
                                    <p:set>
                                      <p:cBhvr>
                                        <p:cTn id="392" dur="1" fill="hold">
                                          <p:stCondLst>
                                            <p:cond delay="0"/>
                                          </p:stCondLst>
                                        </p:cTn>
                                        <p:tgtEl>
                                          <p:spTgt spid="51"/>
                                        </p:tgtEl>
                                        <p:attrNameLst>
                                          <p:attrName>style.visibility</p:attrName>
                                        </p:attrNameLst>
                                      </p:cBhvr>
                                      <p:to>
                                        <p:strVal val="visible"/>
                                      </p:to>
                                    </p:set>
                                    <p:animEffect transition="in" filter="fade">
                                      <p:cBhvr>
                                        <p:cTn id="393" dur="1000"/>
                                        <p:tgtEl>
                                          <p:spTgt spid="51"/>
                                        </p:tgtEl>
                                      </p:cBhvr>
                                    </p:animEffect>
                                    <p:anim calcmode="lin" valueType="num">
                                      <p:cBhvr>
                                        <p:cTn id="394" dur="1000" fill="hold"/>
                                        <p:tgtEl>
                                          <p:spTgt spid="51"/>
                                        </p:tgtEl>
                                        <p:attrNameLst>
                                          <p:attrName>ppt_w</p:attrName>
                                        </p:attrNameLst>
                                      </p:cBhvr>
                                      <p:tavLst>
                                        <p:tav tm="0" fmla="#ppt_w*sin(2.5*pi*$)">
                                          <p:val>
                                            <p:fltVal val="0"/>
                                          </p:val>
                                        </p:tav>
                                        <p:tav tm="100000">
                                          <p:val>
                                            <p:fltVal val="1"/>
                                          </p:val>
                                        </p:tav>
                                      </p:tavLst>
                                    </p:anim>
                                    <p:anim calcmode="lin" valueType="num">
                                      <p:cBhvr>
                                        <p:cTn id="395" dur="1000" fill="hold"/>
                                        <p:tgtEl>
                                          <p:spTgt spid="51"/>
                                        </p:tgtEl>
                                        <p:attrNameLst>
                                          <p:attrName>ppt_h</p:attrName>
                                        </p:attrNameLst>
                                      </p:cBhvr>
                                      <p:tavLst>
                                        <p:tav tm="0">
                                          <p:val>
                                            <p:strVal val="#ppt_h"/>
                                          </p:val>
                                        </p:tav>
                                        <p:tav tm="100000">
                                          <p:val>
                                            <p:strVal val="#ppt_h"/>
                                          </p:val>
                                        </p:tav>
                                      </p:tavLst>
                                    </p:anim>
                                  </p:childTnLst>
                                </p:cTn>
                              </p:par>
                              <p:par>
                                <p:cTn id="396" presetID="45" presetClass="entr" presetSubtype="0" fill="hold" grpId="0" nodeType="withEffect">
                                  <p:stCondLst>
                                    <p:cond delay="0"/>
                                  </p:stCondLst>
                                  <p:childTnLst>
                                    <p:set>
                                      <p:cBhvr>
                                        <p:cTn id="397" dur="1" fill="hold">
                                          <p:stCondLst>
                                            <p:cond delay="0"/>
                                          </p:stCondLst>
                                        </p:cTn>
                                        <p:tgtEl>
                                          <p:spTgt spid="52"/>
                                        </p:tgtEl>
                                        <p:attrNameLst>
                                          <p:attrName>style.visibility</p:attrName>
                                        </p:attrNameLst>
                                      </p:cBhvr>
                                      <p:to>
                                        <p:strVal val="visible"/>
                                      </p:to>
                                    </p:set>
                                    <p:animEffect transition="in" filter="fade">
                                      <p:cBhvr>
                                        <p:cTn id="398" dur="1000"/>
                                        <p:tgtEl>
                                          <p:spTgt spid="52"/>
                                        </p:tgtEl>
                                      </p:cBhvr>
                                    </p:animEffect>
                                    <p:anim calcmode="lin" valueType="num">
                                      <p:cBhvr>
                                        <p:cTn id="399" dur="1000" fill="hold"/>
                                        <p:tgtEl>
                                          <p:spTgt spid="52"/>
                                        </p:tgtEl>
                                        <p:attrNameLst>
                                          <p:attrName>ppt_w</p:attrName>
                                        </p:attrNameLst>
                                      </p:cBhvr>
                                      <p:tavLst>
                                        <p:tav tm="0" fmla="#ppt_w*sin(2.5*pi*$)">
                                          <p:val>
                                            <p:fltVal val="0"/>
                                          </p:val>
                                        </p:tav>
                                        <p:tav tm="100000">
                                          <p:val>
                                            <p:fltVal val="1"/>
                                          </p:val>
                                        </p:tav>
                                      </p:tavLst>
                                    </p:anim>
                                    <p:anim calcmode="lin" valueType="num">
                                      <p:cBhvr>
                                        <p:cTn id="400" dur="1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401" fill="hold">
                      <p:stCondLst>
                        <p:cond delay="indefinite"/>
                      </p:stCondLst>
                      <p:childTnLst>
                        <p:par>
                          <p:cTn id="402" fill="hold">
                            <p:stCondLst>
                              <p:cond delay="0"/>
                            </p:stCondLst>
                            <p:childTnLst>
                              <p:par>
                                <p:cTn id="403" presetID="45" presetClass="entr" presetSubtype="0" fill="hold" grpId="0" nodeType="clickEffect">
                                  <p:stCondLst>
                                    <p:cond delay="0"/>
                                  </p:stCondLst>
                                  <p:childTnLst>
                                    <p:set>
                                      <p:cBhvr>
                                        <p:cTn id="404" dur="1" fill="hold">
                                          <p:stCondLst>
                                            <p:cond delay="0"/>
                                          </p:stCondLst>
                                        </p:cTn>
                                        <p:tgtEl>
                                          <p:spTgt spid="54"/>
                                        </p:tgtEl>
                                        <p:attrNameLst>
                                          <p:attrName>style.visibility</p:attrName>
                                        </p:attrNameLst>
                                      </p:cBhvr>
                                      <p:to>
                                        <p:strVal val="visible"/>
                                      </p:to>
                                    </p:set>
                                    <p:animEffect transition="in" filter="fade">
                                      <p:cBhvr>
                                        <p:cTn id="405" dur="1000"/>
                                        <p:tgtEl>
                                          <p:spTgt spid="54"/>
                                        </p:tgtEl>
                                      </p:cBhvr>
                                    </p:animEffect>
                                    <p:anim calcmode="lin" valueType="num">
                                      <p:cBhvr>
                                        <p:cTn id="406" dur="1000" fill="hold"/>
                                        <p:tgtEl>
                                          <p:spTgt spid="54"/>
                                        </p:tgtEl>
                                        <p:attrNameLst>
                                          <p:attrName>ppt_w</p:attrName>
                                        </p:attrNameLst>
                                      </p:cBhvr>
                                      <p:tavLst>
                                        <p:tav tm="0" fmla="#ppt_w*sin(2.5*pi*$)">
                                          <p:val>
                                            <p:fltVal val="0"/>
                                          </p:val>
                                        </p:tav>
                                        <p:tav tm="100000">
                                          <p:val>
                                            <p:fltVal val="1"/>
                                          </p:val>
                                        </p:tav>
                                      </p:tavLst>
                                    </p:anim>
                                    <p:anim calcmode="lin" valueType="num">
                                      <p:cBhvr>
                                        <p:cTn id="407" dur="1000" fill="hold"/>
                                        <p:tgtEl>
                                          <p:spTgt spid="54"/>
                                        </p:tgtEl>
                                        <p:attrNameLst>
                                          <p:attrName>ppt_h</p:attrName>
                                        </p:attrNameLst>
                                      </p:cBhvr>
                                      <p:tavLst>
                                        <p:tav tm="0">
                                          <p:val>
                                            <p:strVal val="#ppt_h"/>
                                          </p:val>
                                        </p:tav>
                                        <p:tav tm="100000">
                                          <p:val>
                                            <p:strVal val="#ppt_h"/>
                                          </p:val>
                                        </p:tav>
                                      </p:tavLst>
                                    </p:anim>
                                  </p:childTnLst>
                                </p:cTn>
                              </p:par>
                              <p:par>
                                <p:cTn id="408" presetID="45" presetClass="entr" presetSubtype="0" fill="hold" grpId="0" nodeType="withEffect">
                                  <p:stCondLst>
                                    <p:cond delay="0"/>
                                  </p:stCondLst>
                                  <p:childTnLst>
                                    <p:set>
                                      <p:cBhvr>
                                        <p:cTn id="409" dur="1" fill="hold">
                                          <p:stCondLst>
                                            <p:cond delay="0"/>
                                          </p:stCondLst>
                                        </p:cTn>
                                        <p:tgtEl>
                                          <p:spTgt spid="53"/>
                                        </p:tgtEl>
                                        <p:attrNameLst>
                                          <p:attrName>style.visibility</p:attrName>
                                        </p:attrNameLst>
                                      </p:cBhvr>
                                      <p:to>
                                        <p:strVal val="visible"/>
                                      </p:to>
                                    </p:set>
                                    <p:animEffect transition="in" filter="fade">
                                      <p:cBhvr>
                                        <p:cTn id="410" dur="1000"/>
                                        <p:tgtEl>
                                          <p:spTgt spid="53"/>
                                        </p:tgtEl>
                                      </p:cBhvr>
                                    </p:animEffect>
                                    <p:anim calcmode="lin" valueType="num">
                                      <p:cBhvr>
                                        <p:cTn id="411" dur="1000" fill="hold"/>
                                        <p:tgtEl>
                                          <p:spTgt spid="53"/>
                                        </p:tgtEl>
                                        <p:attrNameLst>
                                          <p:attrName>ppt_w</p:attrName>
                                        </p:attrNameLst>
                                      </p:cBhvr>
                                      <p:tavLst>
                                        <p:tav tm="0" fmla="#ppt_w*sin(2.5*pi*$)">
                                          <p:val>
                                            <p:fltVal val="0"/>
                                          </p:val>
                                        </p:tav>
                                        <p:tav tm="100000">
                                          <p:val>
                                            <p:fltVal val="1"/>
                                          </p:val>
                                        </p:tav>
                                      </p:tavLst>
                                    </p:anim>
                                    <p:anim calcmode="lin" valueType="num">
                                      <p:cBhvr>
                                        <p:cTn id="412" dur="1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413" fill="hold">
                      <p:stCondLst>
                        <p:cond delay="indefinite"/>
                      </p:stCondLst>
                      <p:childTnLst>
                        <p:par>
                          <p:cTn id="414" fill="hold">
                            <p:stCondLst>
                              <p:cond delay="0"/>
                            </p:stCondLst>
                            <p:childTnLst>
                              <p:par>
                                <p:cTn id="415" presetID="25" presetClass="emph" presetSubtype="0" fill="hold" grpId="1" nodeType="clickEffect">
                                  <p:stCondLst>
                                    <p:cond delay="0"/>
                                  </p:stCondLst>
                                  <p:childTnLst>
                                    <p:animClr clrSpc="hsl" dir="cw">
                                      <p:cBhvr override="childStyle">
                                        <p:cTn id="416" dur="500" fill="hold"/>
                                        <p:tgtEl>
                                          <p:spTgt spid="10"/>
                                        </p:tgtEl>
                                        <p:attrNameLst>
                                          <p:attrName>style.color</p:attrName>
                                        </p:attrNameLst>
                                      </p:cBhvr>
                                      <p:by>
                                        <p:hsl h="0" s="-70588" l="0"/>
                                      </p:by>
                                    </p:animClr>
                                    <p:animClr clrSpc="hsl" dir="cw">
                                      <p:cBhvr>
                                        <p:cTn id="417" dur="500" fill="hold"/>
                                        <p:tgtEl>
                                          <p:spTgt spid="10"/>
                                        </p:tgtEl>
                                        <p:attrNameLst>
                                          <p:attrName>fillcolor</p:attrName>
                                        </p:attrNameLst>
                                      </p:cBhvr>
                                      <p:by>
                                        <p:hsl h="0" s="-70588" l="0"/>
                                      </p:by>
                                    </p:animClr>
                                    <p:animClr clrSpc="hsl" dir="cw">
                                      <p:cBhvr>
                                        <p:cTn id="418" dur="500" fill="hold"/>
                                        <p:tgtEl>
                                          <p:spTgt spid="10"/>
                                        </p:tgtEl>
                                        <p:attrNameLst>
                                          <p:attrName>stroke.color</p:attrName>
                                        </p:attrNameLst>
                                      </p:cBhvr>
                                      <p:by>
                                        <p:hsl h="0" s="-70588" l="0"/>
                                      </p:by>
                                    </p:animClr>
                                    <p:set>
                                      <p:cBhvr>
                                        <p:cTn id="419" dur="500" fill="hold"/>
                                        <p:tgtEl>
                                          <p:spTgt spid="10"/>
                                        </p:tgtEl>
                                        <p:attrNameLst>
                                          <p:attrName>fill.type</p:attrName>
                                        </p:attrNameLst>
                                      </p:cBhvr>
                                      <p:to>
                                        <p:strVal val="solid"/>
                                      </p:to>
                                    </p:set>
                                  </p:childTnLst>
                                </p:cTn>
                              </p:par>
                              <p:par>
                                <p:cTn id="420" presetID="25" presetClass="emph" presetSubtype="0" fill="hold" grpId="1" nodeType="withEffect">
                                  <p:stCondLst>
                                    <p:cond delay="0"/>
                                  </p:stCondLst>
                                  <p:childTnLst>
                                    <p:animClr clrSpc="hsl" dir="cw">
                                      <p:cBhvr override="childStyle">
                                        <p:cTn id="421" dur="500" fill="hold"/>
                                        <p:tgtEl>
                                          <p:spTgt spid="9"/>
                                        </p:tgtEl>
                                        <p:attrNameLst>
                                          <p:attrName>style.color</p:attrName>
                                        </p:attrNameLst>
                                      </p:cBhvr>
                                      <p:by>
                                        <p:hsl h="0" s="-70588" l="0"/>
                                      </p:by>
                                    </p:animClr>
                                    <p:animClr clrSpc="hsl" dir="cw">
                                      <p:cBhvr>
                                        <p:cTn id="422" dur="500" fill="hold"/>
                                        <p:tgtEl>
                                          <p:spTgt spid="9"/>
                                        </p:tgtEl>
                                        <p:attrNameLst>
                                          <p:attrName>fillcolor</p:attrName>
                                        </p:attrNameLst>
                                      </p:cBhvr>
                                      <p:by>
                                        <p:hsl h="0" s="-70588" l="0"/>
                                      </p:by>
                                    </p:animClr>
                                    <p:animClr clrSpc="hsl" dir="cw">
                                      <p:cBhvr>
                                        <p:cTn id="423" dur="500" fill="hold"/>
                                        <p:tgtEl>
                                          <p:spTgt spid="9"/>
                                        </p:tgtEl>
                                        <p:attrNameLst>
                                          <p:attrName>stroke.color</p:attrName>
                                        </p:attrNameLst>
                                      </p:cBhvr>
                                      <p:by>
                                        <p:hsl h="0" s="-70588" l="0"/>
                                      </p:by>
                                    </p:animClr>
                                    <p:set>
                                      <p:cBhvr>
                                        <p:cTn id="424" dur="500" fill="hold"/>
                                        <p:tgtEl>
                                          <p:spTgt spid="9"/>
                                        </p:tgtEl>
                                        <p:attrNameLst>
                                          <p:attrName>fill.type</p:attrName>
                                        </p:attrNameLst>
                                      </p:cBhvr>
                                      <p:to>
                                        <p:strVal val="solid"/>
                                      </p:to>
                                    </p:set>
                                  </p:childTnLst>
                                </p:cTn>
                              </p:par>
                              <p:par>
                                <p:cTn id="425" presetID="25" presetClass="emph" presetSubtype="0" fill="hold" grpId="1" nodeType="withEffect">
                                  <p:stCondLst>
                                    <p:cond delay="0"/>
                                  </p:stCondLst>
                                  <p:childTnLst>
                                    <p:animClr clrSpc="hsl" dir="cw">
                                      <p:cBhvr override="childStyle">
                                        <p:cTn id="426" dur="500" fill="hold"/>
                                        <p:tgtEl>
                                          <p:spTgt spid="51"/>
                                        </p:tgtEl>
                                        <p:attrNameLst>
                                          <p:attrName>style.color</p:attrName>
                                        </p:attrNameLst>
                                      </p:cBhvr>
                                      <p:by>
                                        <p:hsl h="0" s="-70588" l="0"/>
                                      </p:by>
                                    </p:animClr>
                                    <p:animClr clrSpc="hsl" dir="cw">
                                      <p:cBhvr>
                                        <p:cTn id="427" dur="500" fill="hold"/>
                                        <p:tgtEl>
                                          <p:spTgt spid="51"/>
                                        </p:tgtEl>
                                        <p:attrNameLst>
                                          <p:attrName>fillcolor</p:attrName>
                                        </p:attrNameLst>
                                      </p:cBhvr>
                                      <p:by>
                                        <p:hsl h="0" s="-70588" l="0"/>
                                      </p:by>
                                    </p:animClr>
                                    <p:animClr clrSpc="hsl" dir="cw">
                                      <p:cBhvr>
                                        <p:cTn id="428" dur="500" fill="hold"/>
                                        <p:tgtEl>
                                          <p:spTgt spid="51"/>
                                        </p:tgtEl>
                                        <p:attrNameLst>
                                          <p:attrName>stroke.color</p:attrName>
                                        </p:attrNameLst>
                                      </p:cBhvr>
                                      <p:by>
                                        <p:hsl h="0" s="-70588" l="0"/>
                                      </p:by>
                                    </p:animClr>
                                    <p:set>
                                      <p:cBhvr>
                                        <p:cTn id="429" dur="500" fill="hold"/>
                                        <p:tgtEl>
                                          <p:spTgt spid="51"/>
                                        </p:tgtEl>
                                        <p:attrNameLst>
                                          <p:attrName>fill.type</p:attrName>
                                        </p:attrNameLst>
                                      </p:cBhvr>
                                      <p:to>
                                        <p:strVal val="solid"/>
                                      </p:to>
                                    </p:set>
                                  </p:childTnLst>
                                </p:cTn>
                              </p:par>
                              <p:par>
                                <p:cTn id="430" presetID="25" presetClass="emph" presetSubtype="0" fill="hold" grpId="1" nodeType="withEffect">
                                  <p:stCondLst>
                                    <p:cond delay="0"/>
                                  </p:stCondLst>
                                  <p:childTnLst>
                                    <p:animClr clrSpc="hsl" dir="cw">
                                      <p:cBhvr override="childStyle">
                                        <p:cTn id="431" dur="500" fill="hold"/>
                                        <p:tgtEl>
                                          <p:spTgt spid="52"/>
                                        </p:tgtEl>
                                        <p:attrNameLst>
                                          <p:attrName>style.color</p:attrName>
                                        </p:attrNameLst>
                                      </p:cBhvr>
                                      <p:by>
                                        <p:hsl h="0" s="-70588" l="0"/>
                                      </p:by>
                                    </p:animClr>
                                    <p:animClr clrSpc="hsl" dir="cw">
                                      <p:cBhvr>
                                        <p:cTn id="432" dur="500" fill="hold"/>
                                        <p:tgtEl>
                                          <p:spTgt spid="52"/>
                                        </p:tgtEl>
                                        <p:attrNameLst>
                                          <p:attrName>fillcolor</p:attrName>
                                        </p:attrNameLst>
                                      </p:cBhvr>
                                      <p:by>
                                        <p:hsl h="0" s="-70588" l="0"/>
                                      </p:by>
                                    </p:animClr>
                                    <p:animClr clrSpc="hsl" dir="cw">
                                      <p:cBhvr>
                                        <p:cTn id="433" dur="500" fill="hold"/>
                                        <p:tgtEl>
                                          <p:spTgt spid="52"/>
                                        </p:tgtEl>
                                        <p:attrNameLst>
                                          <p:attrName>stroke.color</p:attrName>
                                        </p:attrNameLst>
                                      </p:cBhvr>
                                      <p:by>
                                        <p:hsl h="0" s="-70588" l="0"/>
                                      </p:by>
                                    </p:animClr>
                                    <p:set>
                                      <p:cBhvr>
                                        <p:cTn id="434" dur="500" fill="hold"/>
                                        <p:tgtEl>
                                          <p:spTgt spid="52"/>
                                        </p:tgtEl>
                                        <p:attrNameLst>
                                          <p:attrName>fill.type</p:attrName>
                                        </p:attrNameLst>
                                      </p:cBhvr>
                                      <p:to>
                                        <p:strVal val="solid"/>
                                      </p:to>
                                    </p:set>
                                  </p:childTnLst>
                                </p:cTn>
                              </p:par>
                              <p:par>
                                <p:cTn id="435" presetID="25" presetClass="emph" presetSubtype="0" fill="hold" grpId="1" nodeType="withEffect">
                                  <p:stCondLst>
                                    <p:cond delay="0"/>
                                  </p:stCondLst>
                                  <p:childTnLst>
                                    <p:animClr clrSpc="hsl" dir="cw">
                                      <p:cBhvr override="childStyle">
                                        <p:cTn id="436" dur="500" fill="hold"/>
                                        <p:tgtEl>
                                          <p:spTgt spid="54"/>
                                        </p:tgtEl>
                                        <p:attrNameLst>
                                          <p:attrName>style.color</p:attrName>
                                        </p:attrNameLst>
                                      </p:cBhvr>
                                      <p:by>
                                        <p:hsl h="0" s="-70588" l="0"/>
                                      </p:by>
                                    </p:animClr>
                                    <p:animClr clrSpc="hsl" dir="cw">
                                      <p:cBhvr>
                                        <p:cTn id="437" dur="500" fill="hold"/>
                                        <p:tgtEl>
                                          <p:spTgt spid="54"/>
                                        </p:tgtEl>
                                        <p:attrNameLst>
                                          <p:attrName>fillcolor</p:attrName>
                                        </p:attrNameLst>
                                      </p:cBhvr>
                                      <p:by>
                                        <p:hsl h="0" s="-70588" l="0"/>
                                      </p:by>
                                    </p:animClr>
                                    <p:animClr clrSpc="hsl" dir="cw">
                                      <p:cBhvr>
                                        <p:cTn id="438" dur="500" fill="hold"/>
                                        <p:tgtEl>
                                          <p:spTgt spid="54"/>
                                        </p:tgtEl>
                                        <p:attrNameLst>
                                          <p:attrName>stroke.color</p:attrName>
                                        </p:attrNameLst>
                                      </p:cBhvr>
                                      <p:by>
                                        <p:hsl h="0" s="-70588" l="0"/>
                                      </p:by>
                                    </p:animClr>
                                    <p:set>
                                      <p:cBhvr>
                                        <p:cTn id="439" dur="500" fill="hold"/>
                                        <p:tgtEl>
                                          <p:spTgt spid="54"/>
                                        </p:tgtEl>
                                        <p:attrNameLst>
                                          <p:attrName>fill.type</p:attrName>
                                        </p:attrNameLst>
                                      </p:cBhvr>
                                      <p:to>
                                        <p:strVal val="solid"/>
                                      </p:to>
                                    </p:set>
                                  </p:childTnLst>
                                </p:cTn>
                              </p:par>
                              <p:par>
                                <p:cTn id="440" presetID="25" presetClass="emph" presetSubtype="0" fill="hold" grpId="1" nodeType="withEffect">
                                  <p:stCondLst>
                                    <p:cond delay="0"/>
                                  </p:stCondLst>
                                  <p:childTnLst>
                                    <p:animClr clrSpc="hsl" dir="cw">
                                      <p:cBhvr override="childStyle">
                                        <p:cTn id="441" dur="500" fill="hold"/>
                                        <p:tgtEl>
                                          <p:spTgt spid="53"/>
                                        </p:tgtEl>
                                        <p:attrNameLst>
                                          <p:attrName>style.color</p:attrName>
                                        </p:attrNameLst>
                                      </p:cBhvr>
                                      <p:by>
                                        <p:hsl h="0" s="-70588" l="0"/>
                                      </p:by>
                                    </p:animClr>
                                    <p:animClr clrSpc="hsl" dir="cw">
                                      <p:cBhvr>
                                        <p:cTn id="442" dur="500" fill="hold"/>
                                        <p:tgtEl>
                                          <p:spTgt spid="53"/>
                                        </p:tgtEl>
                                        <p:attrNameLst>
                                          <p:attrName>fillcolor</p:attrName>
                                        </p:attrNameLst>
                                      </p:cBhvr>
                                      <p:by>
                                        <p:hsl h="0" s="-70588" l="0"/>
                                      </p:by>
                                    </p:animClr>
                                    <p:animClr clrSpc="hsl" dir="cw">
                                      <p:cBhvr>
                                        <p:cTn id="443" dur="500" fill="hold"/>
                                        <p:tgtEl>
                                          <p:spTgt spid="53"/>
                                        </p:tgtEl>
                                        <p:attrNameLst>
                                          <p:attrName>stroke.color</p:attrName>
                                        </p:attrNameLst>
                                      </p:cBhvr>
                                      <p:by>
                                        <p:hsl h="0" s="-70588" l="0"/>
                                      </p:by>
                                    </p:animClr>
                                    <p:set>
                                      <p:cBhvr>
                                        <p:cTn id="444" dur="500" fill="hold"/>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P spid="49" grpId="0" animBg="1"/>
      <p:bldP spid="49" grpId="1" animBg="1"/>
      <p:bldP spid="48" grpId="0" animBg="1"/>
      <p:bldP spid="48" grpId="1" animBg="1"/>
      <p:bldP spid="43" grpId="0" animBg="1"/>
      <p:bldP spid="43"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Étiquette 2"/>
          <p:cNvSpPr/>
          <p:nvPr/>
        </p:nvSpPr>
        <p:spPr>
          <a:xfrm>
            <a:off x="981504" y="1018653"/>
            <a:ext cx="7167737"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200" dirty="0">
                <a:solidFill>
                  <a:srgbClr val="C00000"/>
                </a:solidFill>
                <a:cs typeface="Al-Hadith1" pitchFamily="2" charset="-78"/>
              </a:rPr>
              <a:t>الوضعية المشكلة </a:t>
            </a:r>
            <a:r>
              <a:rPr lang="ar-DZ" sz="3200" dirty="0" err="1">
                <a:solidFill>
                  <a:srgbClr val="C00000"/>
                </a:solidFill>
                <a:cs typeface="Al-Hadith1" pitchFamily="2" charset="-78"/>
              </a:rPr>
              <a:t>الانطلاقية</a:t>
            </a:r>
            <a:r>
              <a:rPr lang="ar-DZ" sz="3200" dirty="0">
                <a:solidFill>
                  <a:srgbClr val="C00000"/>
                </a:solidFill>
                <a:cs typeface="Al-Hadith1" pitchFamily="2" charset="-78"/>
              </a:rPr>
              <a:t> "الوضعية الأم"</a:t>
            </a:r>
            <a:endParaRPr lang="fr-FR" sz="3200" dirty="0">
              <a:solidFill>
                <a:srgbClr val="C00000"/>
              </a:solidFill>
              <a:cs typeface="Al-Hadith1" pitchFamily="2" charset="-78"/>
            </a:endParaRPr>
          </a:p>
        </p:txBody>
      </p:sp>
      <p:sp>
        <p:nvSpPr>
          <p:cNvPr id="4" name="مستطيل: زوايا مستديرة 3"/>
          <p:cNvSpPr/>
          <p:nvPr/>
        </p:nvSpPr>
        <p:spPr>
          <a:xfrm>
            <a:off x="172278" y="2266117"/>
            <a:ext cx="8786191" cy="4346714"/>
          </a:xfrm>
          <a:prstGeom prst="roundRect">
            <a:avLst/>
          </a:prstGeom>
          <a:solidFill>
            <a:schemeClr val="accent2">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يتم تناول المقطع </a:t>
            </a:r>
            <a:r>
              <a:rPr lang="ar-DZ" sz="3200" b="1" dirty="0" err="1">
                <a:solidFill>
                  <a:schemeClr val="tx1"/>
                </a:solidFill>
              </a:rPr>
              <a:t>التعلمي</a:t>
            </a:r>
            <a:r>
              <a:rPr lang="ar-DZ" sz="3200" b="1" dirty="0">
                <a:solidFill>
                  <a:schemeClr val="tx1"/>
                </a:solidFill>
              </a:rPr>
              <a:t> انطلاقا من الفقرة الأولى فيه وهي الوضعية </a:t>
            </a:r>
            <a:r>
              <a:rPr lang="ar-DZ" sz="3200" b="1" dirty="0" err="1">
                <a:solidFill>
                  <a:schemeClr val="tx1"/>
                </a:solidFill>
              </a:rPr>
              <a:t>الانطلاقية</a:t>
            </a:r>
            <a:r>
              <a:rPr lang="ar-DZ" sz="3200" b="1" dirty="0">
                <a:solidFill>
                  <a:schemeClr val="tx1"/>
                </a:solidFill>
              </a:rPr>
              <a:t>، والتي من المفترض أن التلميذ لا يستطيع حلها ولو بإجراءاته الشخصية. ومن مميزاتها أنها تغطي الموارد التي تضمّنها هذا المقطع في إطار مدمج للموارد، وتحفز التلميذ على التعلم، وأن حلها لا يأتي مباشرة بعد التحكم في المفاهيم الواردة في هذا المقطع فحسب، بل تحتاج أيضا إلى اكتساب موارد منهجية، وتطوير كفاءات عرضية ذات طابع فكري ومنهجي يستهدف هذا المقطع مستوى معين منها. </a:t>
            </a:r>
            <a:endParaRPr lang="fr-FR" sz="3200" b="1" dirty="0">
              <a:solidFill>
                <a:schemeClr val="tx1"/>
              </a:solidFill>
            </a:endParaRPr>
          </a:p>
        </p:txBody>
      </p:sp>
      <p:sp>
        <p:nvSpPr>
          <p:cNvPr id="5" name="Rogner un rectangle avec un coin diagonal 9"/>
          <p:cNvSpPr/>
          <p:nvPr/>
        </p:nvSpPr>
        <p:spPr>
          <a:xfrm>
            <a:off x="8104622" y="165122"/>
            <a:ext cx="839537" cy="576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1</a:t>
            </a:r>
            <a:endParaRPr lang="fr-FR" sz="4000" b="1" dirty="0">
              <a:solidFill>
                <a:srgbClr val="FF0000"/>
              </a:solidFill>
              <a:effectLst>
                <a:outerShdw blurRad="38100" dist="38100" dir="2700000" algn="tl">
                  <a:srgbClr val="000000">
                    <a:alpha val="43137"/>
                  </a:srgbClr>
                </a:outerShdw>
              </a:effectLst>
            </a:endParaRPr>
          </a:p>
        </p:txBody>
      </p:sp>
      <p:sp>
        <p:nvSpPr>
          <p:cNvPr id="6" name="Rogner un rectangle avec un coin diagonal 13"/>
          <p:cNvSpPr/>
          <p:nvPr/>
        </p:nvSpPr>
        <p:spPr>
          <a:xfrm>
            <a:off x="2689376" y="164328"/>
            <a:ext cx="5400000" cy="577455"/>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3200" b="1" dirty="0">
                <a:solidFill>
                  <a:srgbClr val="C00000"/>
                </a:solidFill>
                <a:effectLst>
                  <a:outerShdw blurRad="38100" dist="38100" dir="2700000" algn="tl">
                    <a:srgbClr val="000000">
                      <a:alpha val="43137"/>
                    </a:srgbClr>
                  </a:outerShdw>
                </a:effectLst>
              </a:rPr>
              <a:t>الوضعية المشكلة </a:t>
            </a:r>
            <a:r>
              <a:rPr lang="ar-DZ" sz="3200" b="1" dirty="0" err="1">
                <a:solidFill>
                  <a:srgbClr val="C00000"/>
                </a:solidFill>
                <a:effectLst>
                  <a:outerShdw blurRad="38100" dist="38100" dir="2700000" algn="tl">
                    <a:srgbClr val="000000">
                      <a:alpha val="43137"/>
                    </a:srgbClr>
                  </a:outerShdw>
                </a:effectLst>
              </a:rPr>
              <a:t>الانطلاقية</a:t>
            </a:r>
            <a:endParaRPr lang="fr-FR"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60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5"/>
                                        </p:tgtEl>
                                        <p:attrNameLst>
                                          <p:attrName>style.color</p:attrName>
                                        </p:attrNameLst>
                                      </p:cBhvr>
                                      <p:by>
                                        <p:hsl h="0" s="-70588" l="0"/>
                                      </p:by>
                                    </p:animClr>
                                    <p:animClr clrSpc="hsl" dir="cw">
                                      <p:cBhvr>
                                        <p:cTn id="17" dur="500" fill="hold"/>
                                        <p:tgtEl>
                                          <p:spTgt spid="5"/>
                                        </p:tgtEl>
                                        <p:attrNameLst>
                                          <p:attrName>fillcolor</p:attrName>
                                        </p:attrNameLst>
                                      </p:cBhvr>
                                      <p:by>
                                        <p:hsl h="0" s="-70588" l="0"/>
                                      </p:by>
                                    </p:animClr>
                                    <p:animClr clrSpc="hsl" dir="cw">
                                      <p:cBhvr>
                                        <p:cTn id="18" dur="500" fill="hold"/>
                                        <p:tgtEl>
                                          <p:spTgt spid="5"/>
                                        </p:tgtEl>
                                        <p:attrNameLst>
                                          <p:attrName>stroke.color</p:attrName>
                                        </p:attrNameLst>
                                      </p:cBhvr>
                                      <p:by>
                                        <p:hsl h="0" s="-70588" l="0"/>
                                      </p:by>
                                    </p:animClr>
                                    <p:set>
                                      <p:cBhvr>
                                        <p:cTn id="19" dur="500" fill="hold"/>
                                        <p:tgtEl>
                                          <p:spTgt spid="5"/>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6"/>
                                        </p:tgtEl>
                                        <p:attrNameLst>
                                          <p:attrName>style.color</p:attrName>
                                        </p:attrNameLst>
                                      </p:cBhvr>
                                      <p:by>
                                        <p:hsl h="0" s="-70588" l="0"/>
                                      </p:by>
                                    </p:animClr>
                                    <p:animClr clrSpc="hsl" dir="cw">
                                      <p:cBhvr>
                                        <p:cTn id="22" dur="500" fill="hold"/>
                                        <p:tgtEl>
                                          <p:spTgt spid="6"/>
                                        </p:tgtEl>
                                        <p:attrNameLst>
                                          <p:attrName>fillcolor</p:attrName>
                                        </p:attrNameLst>
                                      </p:cBhvr>
                                      <p:by>
                                        <p:hsl h="0" s="-70588" l="0"/>
                                      </p:by>
                                    </p:animClr>
                                    <p:animClr clrSpc="hsl" dir="cw">
                                      <p:cBhvr>
                                        <p:cTn id="23" dur="500" fill="hold"/>
                                        <p:tgtEl>
                                          <p:spTgt spid="6"/>
                                        </p:tgtEl>
                                        <p:attrNameLst>
                                          <p:attrName>stroke.color</p:attrName>
                                        </p:attrNameLst>
                                      </p:cBhvr>
                                      <p:by>
                                        <p:hsl h="0" s="-70588" l="0"/>
                                      </p:by>
                                    </p:animClr>
                                    <p:set>
                                      <p:cBhvr>
                                        <p:cTn id="24" dur="500" fill="hold"/>
                                        <p:tgtEl>
                                          <p:spTgt spid="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مستدير الزوايا 2"/>
          <p:cNvSpPr/>
          <p:nvPr/>
        </p:nvSpPr>
        <p:spPr>
          <a:xfrm>
            <a:off x="942535" y="2574387"/>
            <a:ext cx="7188591" cy="2208627"/>
          </a:xfrm>
          <a:prstGeom prst="roundRect">
            <a:avLst/>
          </a:prstGeom>
          <a:solidFill>
            <a:schemeClr val="accent4">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8800" dirty="0">
                <a:ln w="28575">
                  <a:solidFill>
                    <a:schemeClr val="tx1"/>
                  </a:solidFill>
                </a:ln>
                <a:solidFill>
                  <a:srgbClr val="C00000"/>
                </a:solidFill>
                <a:cs typeface="Al-Hadith1" pitchFamily="2" charset="-78"/>
              </a:rPr>
              <a:t>محاور المداخلة</a:t>
            </a:r>
            <a:endParaRPr lang="fr-FR" sz="8800" dirty="0">
              <a:ln w="28575">
                <a:solidFill>
                  <a:schemeClr val="tx1"/>
                </a:solidFill>
              </a:ln>
              <a:solidFill>
                <a:srgbClr val="C00000"/>
              </a:solidFill>
              <a:cs typeface="Al-Hadith1" pitchFamily="2" charset="-78"/>
            </a:endParaRPr>
          </a:p>
        </p:txBody>
      </p:sp>
      <p:pic>
        <p:nvPicPr>
          <p:cNvPr id="4" name="Picture 2" descr="E:\عروض باور بوانت لعبد الله\خلفيات جديدة لباوربوانت\خلفيات ثابتة\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solidFill>
            <a:schemeClr val="accent2">
              <a:lumMod val="20000"/>
              <a:lumOff val="80000"/>
            </a:schemeClr>
          </a:solidFill>
          <a:extLst/>
        </p:spPr>
      </p:pic>
      <p:sp>
        <p:nvSpPr>
          <p:cNvPr id="6" name="Rogner un rectangle avec un coin diagonal 9"/>
          <p:cNvSpPr/>
          <p:nvPr/>
        </p:nvSpPr>
        <p:spPr>
          <a:xfrm rot="5400000">
            <a:off x="7552842" y="5657482"/>
            <a:ext cx="839537" cy="108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12" name="Rogner un rectangle avec un coin diagonal 13"/>
          <p:cNvSpPr/>
          <p:nvPr/>
        </p:nvSpPr>
        <p:spPr>
          <a:xfrm rot="5400000">
            <a:off x="5274067" y="2506008"/>
            <a:ext cx="5400000" cy="108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3200" b="1" dirty="0">
                <a:solidFill>
                  <a:srgbClr val="C00000"/>
                </a:solidFill>
                <a:effectLst>
                  <a:outerShdw blurRad="38100" dist="38100" dir="2700000" algn="tl">
                    <a:srgbClr val="000000">
                      <a:alpha val="43137"/>
                    </a:srgbClr>
                  </a:outerShdw>
                </a:effectLst>
              </a:rPr>
              <a:t>أنشطة التعلم</a:t>
            </a:r>
            <a:endParaRPr lang="fr-FR" sz="3200" b="1" dirty="0">
              <a:solidFill>
                <a:srgbClr val="C00000"/>
              </a:solidFill>
              <a:effectLst>
                <a:outerShdw blurRad="38100" dist="38100" dir="2700000" algn="tl">
                  <a:srgbClr val="000000">
                    <a:alpha val="43137"/>
                  </a:srgbClr>
                </a:outerShdw>
              </a:effectLst>
            </a:endParaRPr>
          </a:p>
        </p:txBody>
      </p:sp>
      <p:sp>
        <p:nvSpPr>
          <p:cNvPr id="15" name="مستطيل: زاوية واحدة مستديرة 14"/>
          <p:cNvSpPr/>
          <p:nvPr/>
        </p:nvSpPr>
        <p:spPr>
          <a:xfrm>
            <a:off x="2478156" y="1272597"/>
            <a:ext cx="3758352" cy="720000"/>
          </a:xfrm>
          <a:prstGeom prst="round1Rect">
            <a:avLst>
              <a:gd name="adj" fmla="val 40594"/>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الحساب الذهني</a:t>
            </a:r>
            <a:endParaRPr lang="fr-FR" sz="3600" b="1" dirty="0">
              <a:solidFill>
                <a:srgbClr val="0070C0"/>
              </a:solidFill>
              <a:effectLst>
                <a:outerShdw blurRad="38100" dist="38100" dir="2700000" algn="tl">
                  <a:srgbClr val="000000">
                    <a:alpha val="43137"/>
                  </a:srgbClr>
                </a:outerShdw>
              </a:effectLst>
            </a:endParaRPr>
          </a:p>
        </p:txBody>
      </p:sp>
      <p:sp>
        <p:nvSpPr>
          <p:cNvPr id="16" name="مستطيل: زاوية واحدة مستديرة 15"/>
          <p:cNvSpPr/>
          <p:nvPr/>
        </p:nvSpPr>
        <p:spPr>
          <a:xfrm>
            <a:off x="2478157" y="2472283"/>
            <a:ext cx="3758351" cy="720000"/>
          </a:xfrm>
          <a:prstGeom prst="round1Rect">
            <a:avLst>
              <a:gd name="adj" fmla="val 4243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حل المشكلات</a:t>
            </a:r>
            <a:endParaRPr lang="fr-FR" sz="3600" b="1" dirty="0">
              <a:solidFill>
                <a:srgbClr val="0070C0"/>
              </a:solidFill>
              <a:effectLst>
                <a:outerShdw blurRad="38100" dist="38100" dir="2700000" algn="tl">
                  <a:srgbClr val="000000">
                    <a:alpha val="43137"/>
                  </a:srgbClr>
                </a:outerShdw>
              </a:effectLst>
            </a:endParaRPr>
          </a:p>
        </p:txBody>
      </p:sp>
      <p:sp>
        <p:nvSpPr>
          <p:cNvPr id="17" name="مستطيل: زاوية واحدة مستديرة 16"/>
          <p:cNvSpPr/>
          <p:nvPr/>
        </p:nvSpPr>
        <p:spPr>
          <a:xfrm>
            <a:off x="2478157" y="3671969"/>
            <a:ext cx="3758351" cy="720000"/>
          </a:xfrm>
          <a:prstGeom prst="round1Rect">
            <a:avLst>
              <a:gd name="adj" fmla="val 46117"/>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الوضعية المشكلة</a:t>
            </a:r>
            <a:endParaRPr lang="fr-FR" sz="3600" b="1" dirty="0">
              <a:solidFill>
                <a:srgbClr val="0070C0"/>
              </a:solidFill>
              <a:effectLst>
                <a:outerShdw blurRad="38100" dist="38100" dir="2700000" algn="tl">
                  <a:srgbClr val="000000">
                    <a:alpha val="43137"/>
                  </a:srgbClr>
                </a:outerShdw>
              </a:effectLst>
            </a:endParaRPr>
          </a:p>
        </p:txBody>
      </p:sp>
      <p:sp>
        <p:nvSpPr>
          <p:cNvPr id="18" name="مستطيل: زاوية واحدة مستديرة 17"/>
          <p:cNvSpPr/>
          <p:nvPr/>
        </p:nvSpPr>
        <p:spPr>
          <a:xfrm>
            <a:off x="2478157" y="4871655"/>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أنشطة التربية العلمية</a:t>
            </a:r>
            <a:endParaRPr lang="fr-FR" sz="3600" b="1" dirty="0">
              <a:solidFill>
                <a:srgbClr val="0070C0"/>
              </a:solidFill>
              <a:effectLst>
                <a:outerShdw blurRad="38100" dist="38100" dir="2700000" algn="tl">
                  <a:srgbClr val="000000">
                    <a:alpha val="43137"/>
                  </a:srgbClr>
                </a:outerShdw>
              </a:effectLst>
            </a:endParaRPr>
          </a:p>
        </p:txBody>
      </p:sp>
      <p:sp>
        <p:nvSpPr>
          <p:cNvPr id="5" name="سهم: لليمين 4"/>
          <p:cNvSpPr/>
          <p:nvPr/>
        </p:nvSpPr>
        <p:spPr>
          <a:xfrm flipH="1">
            <a:off x="6289516" y="1336640"/>
            <a:ext cx="1122341" cy="591913"/>
          </a:xfrm>
          <a:prstGeom prst="rightArrow">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سهم: لليمين 56"/>
          <p:cNvSpPr/>
          <p:nvPr/>
        </p:nvSpPr>
        <p:spPr>
          <a:xfrm flipH="1">
            <a:off x="6300621" y="2549578"/>
            <a:ext cx="1122341" cy="591913"/>
          </a:xfrm>
          <a:prstGeom prst="rightArrow">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سهم: لليمين 57"/>
          <p:cNvSpPr/>
          <p:nvPr/>
        </p:nvSpPr>
        <p:spPr>
          <a:xfrm flipH="1">
            <a:off x="6289515" y="3787325"/>
            <a:ext cx="1122341" cy="591913"/>
          </a:xfrm>
          <a:prstGeom prst="rightArrow">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سهم: لليمين 58"/>
          <p:cNvSpPr/>
          <p:nvPr/>
        </p:nvSpPr>
        <p:spPr>
          <a:xfrm flipH="1">
            <a:off x="6276264" y="4930986"/>
            <a:ext cx="1122341" cy="591913"/>
          </a:xfrm>
          <a:prstGeom prst="rightArrow">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11738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2000"/>
                                        <p:tgtEl>
                                          <p:spTgt spid="57"/>
                                        </p:tgtEl>
                                      </p:cBhvr>
                                    </p:animEffect>
                                    <p:anim calcmode="lin" valueType="num">
                                      <p:cBhvr>
                                        <p:cTn id="32" dur="2000" fill="hold"/>
                                        <p:tgtEl>
                                          <p:spTgt spid="57"/>
                                        </p:tgtEl>
                                        <p:attrNameLst>
                                          <p:attrName>ppt_w</p:attrName>
                                        </p:attrNameLst>
                                      </p:cBhvr>
                                      <p:tavLst>
                                        <p:tav tm="0" fmla="#ppt_w*sin(2.5*pi*$)">
                                          <p:val>
                                            <p:fltVal val="0"/>
                                          </p:val>
                                        </p:tav>
                                        <p:tav tm="100000">
                                          <p:val>
                                            <p:fltVal val="1"/>
                                          </p:val>
                                        </p:tav>
                                      </p:tavLst>
                                    </p:anim>
                                    <p:anim calcmode="lin" valueType="num">
                                      <p:cBhvr>
                                        <p:cTn id="33" dur="2000" fill="hold"/>
                                        <p:tgtEl>
                                          <p:spTgt spid="57"/>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ppt_w</p:attrName>
                                        </p:attrNameLst>
                                      </p:cBhvr>
                                      <p:tavLst>
                                        <p:tav tm="0" fmla="#ppt_w*sin(2.5*pi*$)">
                                          <p:val>
                                            <p:fltVal val="0"/>
                                          </p:val>
                                        </p:tav>
                                        <p:tav tm="100000">
                                          <p:val>
                                            <p:fltVal val="1"/>
                                          </p:val>
                                        </p:tav>
                                      </p:tavLst>
                                    </p:anim>
                                    <p:anim calcmode="lin" valueType="num">
                                      <p:cBhvr>
                                        <p:cTn id="3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anim calcmode="lin" valueType="num">
                                      <p:cBhvr>
                                        <p:cTn id="44" dur="2000" fill="hold"/>
                                        <p:tgtEl>
                                          <p:spTgt spid="58"/>
                                        </p:tgtEl>
                                        <p:attrNameLst>
                                          <p:attrName>ppt_w</p:attrName>
                                        </p:attrNameLst>
                                      </p:cBhvr>
                                      <p:tavLst>
                                        <p:tav tm="0" fmla="#ppt_w*sin(2.5*pi*$)">
                                          <p:val>
                                            <p:fltVal val="0"/>
                                          </p:val>
                                        </p:tav>
                                        <p:tav tm="100000">
                                          <p:val>
                                            <p:fltVal val="1"/>
                                          </p:val>
                                        </p:tav>
                                      </p:tavLst>
                                    </p:anim>
                                    <p:anim calcmode="lin" valueType="num">
                                      <p:cBhvr>
                                        <p:cTn id="45" dur="2000" fill="hold"/>
                                        <p:tgtEl>
                                          <p:spTgt spid="58"/>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anim calcmode="lin" valueType="num">
                                      <p:cBhvr>
                                        <p:cTn id="49" dur="2000" fill="hold"/>
                                        <p:tgtEl>
                                          <p:spTgt spid="17"/>
                                        </p:tgtEl>
                                        <p:attrNameLst>
                                          <p:attrName>ppt_w</p:attrName>
                                        </p:attrNameLst>
                                      </p:cBhvr>
                                      <p:tavLst>
                                        <p:tav tm="0" fmla="#ppt_w*sin(2.5*pi*$)">
                                          <p:val>
                                            <p:fltVal val="0"/>
                                          </p:val>
                                        </p:tav>
                                        <p:tav tm="100000">
                                          <p:val>
                                            <p:fltVal val="1"/>
                                          </p:val>
                                        </p:tav>
                                      </p:tavLst>
                                    </p:anim>
                                    <p:anim calcmode="lin" valueType="num">
                                      <p:cBhvr>
                                        <p:cTn id="50"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0"/>
                                        <p:tgtEl>
                                          <p:spTgt spid="59"/>
                                        </p:tgtEl>
                                      </p:cBhvr>
                                    </p:animEffect>
                                    <p:anim calcmode="lin" valueType="num">
                                      <p:cBhvr>
                                        <p:cTn id="56" dur="2000" fill="hold"/>
                                        <p:tgtEl>
                                          <p:spTgt spid="59"/>
                                        </p:tgtEl>
                                        <p:attrNameLst>
                                          <p:attrName>ppt_w</p:attrName>
                                        </p:attrNameLst>
                                      </p:cBhvr>
                                      <p:tavLst>
                                        <p:tav tm="0" fmla="#ppt_w*sin(2.5*pi*$)">
                                          <p:val>
                                            <p:fltVal val="0"/>
                                          </p:val>
                                        </p:tav>
                                        <p:tav tm="100000">
                                          <p:val>
                                            <p:fltVal val="1"/>
                                          </p:val>
                                        </p:tav>
                                      </p:tavLst>
                                    </p:anim>
                                    <p:anim calcmode="lin" valueType="num">
                                      <p:cBhvr>
                                        <p:cTn id="57" dur="2000" fill="hold"/>
                                        <p:tgtEl>
                                          <p:spTgt spid="59"/>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anim calcmode="lin" valueType="num">
                                      <p:cBhvr>
                                        <p:cTn id="61" dur="2000" fill="hold"/>
                                        <p:tgtEl>
                                          <p:spTgt spid="18"/>
                                        </p:tgtEl>
                                        <p:attrNameLst>
                                          <p:attrName>ppt_w</p:attrName>
                                        </p:attrNameLst>
                                      </p:cBhvr>
                                      <p:tavLst>
                                        <p:tav tm="0" fmla="#ppt_w*sin(2.5*pi*$)">
                                          <p:val>
                                            <p:fltVal val="0"/>
                                          </p:val>
                                        </p:tav>
                                        <p:tav tm="100000">
                                          <p:val>
                                            <p:fltVal val="1"/>
                                          </p:val>
                                        </p:tav>
                                      </p:tavLst>
                                    </p:anim>
                                    <p:anim calcmode="lin" valueType="num">
                                      <p:cBhvr>
                                        <p:cTn id="62"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16" grpId="0" animBg="1"/>
      <p:bldP spid="17" grpId="0" animBg="1"/>
      <p:bldP spid="18" grpId="0" animBg="1"/>
      <p:bldP spid="5"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gner un rectangle avec un coin diagonal 9"/>
          <p:cNvSpPr/>
          <p:nvPr/>
        </p:nvSpPr>
        <p:spPr>
          <a:xfrm>
            <a:off x="8104622" y="466113"/>
            <a:ext cx="839537" cy="718545"/>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13"/>
          <p:cNvSpPr/>
          <p:nvPr/>
        </p:nvSpPr>
        <p:spPr>
          <a:xfrm>
            <a:off x="4108174" y="464659"/>
            <a:ext cx="3981202"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4000" b="1" dirty="0">
                <a:solidFill>
                  <a:srgbClr val="C00000"/>
                </a:solidFill>
                <a:effectLst>
                  <a:outerShdw blurRad="38100" dist="38100" dir="2700000" algn="tl">
                    <a:srgbClr val="000000">
                      <a:alpha val="43137"/>
                    </a:srgbClr>
                  </a:outerShdw>
                </a:effectLst>
              </a:rPr>
              <a:t>أنشطة التعلم</a:t>
            </a:r>
            <a:endParaRPr lang="fr-FR" sz="4000" b="1" dirty="0">
              <a:solidFill>
                <a:srgbClr val="C00000"/>
              </a:solidFill>
              <a:effectLst>
                <a:outerShdw blurRad="38100" dist="38100" dir="2700000" algn="tl">
                  <a:srgbClr val="000000">
                    <a:alpha val="43137"/>
                  </a:srgbClr>
                </a:outerShdw>
              </a:effectLst>
            </a:endParaRPr>
          </a:p>
        </p:txBody>
      </p:sp>
      <p:sp>
        <p:nvSpPr>
          <p:cNvPr id="5" name="مستطيل: زاوية واحدة مستديرة 4"/>
          <p:cNvSpPr/>
          <p:nvPr/>
        </p:nvSpPr>
        <p:spPr>
          <a:xfrm>
            <a:off x="2692824" y="1435614"/>
            <a:ext cx="3758352" cy="720000"/>
          </a:xfrm>
          <a:prstGeom prst="round1Rect">
            <a:avLst>
              <a:gd name="adj" fmla="val 40594"/>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الحساب الذهني</a:t>
            </a:r>
            <a:endParaRPr lang="fr-FR" sz="3600" b="1" dirty="0">
              <a:solidFill>
                <a:srgbClr val="0070C0"/>
              </a:solidFill>
              <a:effectLst>
                <a:outerShdw blurRad="38100" dist="38100" dir="2700000" algn="tl">
                  <a:srgbClr val="000000">
                    <a:alpha val="43137"/>
                  </a:srgbClr>
                </a:outerShdw>
              </a:effectLst>
            </a:endParaRPr>
          </a:p>
        </p:txBody>
      </p:sp>
      <p:sp>
        <p:nvSpPr>
          <p:cNvPr id="7" name="سهم: منحني 6"/>
          <p:cNvSpPr/>
          <p:nvPr/>
        </p:nvSpPr>
        <p:spPr>
          <a:xfrm rot="10800000">
            <a:off x="6451176" y="1184658"/>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مستطيل: زوايا مستديرة 7"/>
          <p:cNvSpPr/>
          <p:nvPr/>
        </p:nvSpPr>
        <p:spPr>
          <a:xfrm>
            <a:off x="172278" y="2266117"/>
            <a:ext cx="8786191" cy="4346714"/>
          </a:xfrm>
          <a:prstGeom prst="roundRect">
            <a:avLst/>
          </a:prstGeom>
          <a:solidFill>
            <a:schemeClr val="accent2">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ويحتل مكانة هامة بدء من السنة الأولى من التعليم الابتدائي وهو محل ممارسة منتظمة ... ويمارس لتحقيق هدفين متكاملين:</a:t>
            </a:r>
          </a:p>
          <a:p>
            <a:pPr algn="just" rtl="1"/>
            <a:r>
              <a:rPr lang="ar-DZ" sz="3200" b="1" dirty="0">
                <a:solidFill>
                  <a:schemeClr val="tx1"/>
                </a:solidFill>
              </a:rPr>
              <a:t>تذكر آلية (جدول الجمع، بعض الأضعاف، الإكمال إلى العشرات الأكبر...): هذا ما نسميه </a:t>
            </a:r>
          </a:p>
          <a:p>
            <a:pPr algn="just" rtl="1"/>
            <a:r>
              <a:rPr lang="ar-DZ" sz="3200" b="1" dirty="0">
                <a:solidFill>
                  <a:schemeClr val="tx1"/>
                </a:solidFill>
              </a:rPr>
              <a:t>استعمال نتائج معروفة لتسهيل حساب يبدو معقدا: وهذا ما نسميه</a:t>
            </a:r>
            <a:endParaRPr lang="fr-FR" sz="3200" b="1" dirty="0">
              <a:solidFill>
                <a:schemeClr val="tx1"/>
              </a:solidFill>
            </a:endParaRPr>
          </a:p>
        </p:txBody>
      </p:sp>
      <p:sp>
        <p:nvSpPr>
          <p:cNvPr id="9" name="مستطيل 8"/>
          <p:cNvSpPr/>
          <p:nvPr/>
        </p:nvSpPr>
        <p:spPr>
          <a:xfrm>
            <a:off x="3419060" y="4651512"/>
            <a:ext cx="2067339" cy="530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FF0000"/>
                </a:solidFill>
                <a:effectLst>
                  <a:outerShdw blurRad="38100" dist="38100" dir="2700000" algn="tl">
                    <a:srgbClr val="000000">
                      <a:alpha val="43137"/>
                    </a:srgbClr>
                  </a:outerShdw>
                </a:effectLst>
              </a:rPr>
              <a:t>الحساب الآلي.</a:t>
            </a:r>
            <a:endParaRPr lang="fr-FR" sz="3200" b="1" dirty="0">
              <a:solidFill>
                <a:srgbClr val="FF0000"/>
              </a:solidFill>
              <a:effectLst>
                <a:outerShdw blurRad="38100" dist="38100" dir="2700000" algn="tl">
                  <a:srgbClr val="000000">
                    <a:alpha val="43137"/>
                  </a:srgbClr>
                </a:outerShdw>
              </a:effectLst>
            </a:endParaRPr>
          </a:p>
        </p:txBody>
      </p:sp>
      <p:sp>
        <p:nvSpPr>
          <p:cNvPr id="10" name="مستطيل 9"/>
          <p:cNvSpPr/>
          <p:nvPr/>
        </p:nvSpPr>
        <p:spPr>
          <a:xfrm>
            <a:off x="4956315" y="5579168"/>
            <a:ext cx="2955235" cy="649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FF0000"/>
                </a:solidFill>
              </a:rPr>
              <a:t>الحساب المتمعن فيه</a:t>
            </a:r>
            <a:endParaRPr lang="fr-FR" sz="3200" dirty="0">
              <a:solidFill>
                <a:srgbClr val="FF0000"/>
              </a:solidFill>
            </a:endParaRPr>
          </a:p>
        </p:txBody>
      </p:sp>
    </p:spTree>
    <p:extLst>
      <p:ext uri="{BB962C8B-B14F-4D97-AF65-F5344CB8AC3E}">
        <p14:creationId xmlns:p14="http://schemas.microsoft.com/office/powerpoint/2010/main" val="301026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ppt_w</p:attrName>
                                        </p:attrNameLst>
                                      </p:cBhvr>
                                      <p:tavLst>
                                        <p:tav tm="0" fmla="#ppt_w*sin(2.5*pi*$)">
                                          <p:val>
                                            <p:fltVal val="0"/>
                                          </p:val>
                                        </p:tav>
                                        <p:tav tm="100000">
                                          <p:val>
                                            <p:fltVal val="1"/>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ppt_w</p:attrName>
                                        </p:attrNameLst>
                                      </p:cBhvr>
                                      <p:tavLst>
                                        <p:tav tm="0" fmla="#ppt_w*sin(2.5*pi*$)">
                                          <p:val>
                                            <p:fltVal val="0"/>
                                          </p:val>
                                        </p:tav>
                                        <p:tav tm="100000">
                                          <p:val>
                                            <p:fltVal val="1"/>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1000"/>
                                        <p:tgtEl>
                                          <p:spTgt spid="8">
                                            <p:bg/>
                                          </p:spTgt>
                                        </p:tgtEl>
                                      </p:cBhvr>
                                    </p:animEffect>
                                    <p:anim calcmode="lin" valueType="num">
                                      <p:cBhvr>
                                        <p:cTn id="42" dur="1000" fill="hold"/>
                                        <p:tgtEl>
                                          <p:spTgt spid="8">
                                            <p:bg/>
                                          </p:spTgt>
                                        </p:tgtEl>
                                        <p:attrNameLst>
                                          <p:attrName>ppt_x</p:attrName>
                                        </p:attrNameLst>
                                      </p:cBhvr>
                                      <p:tavLst>
                                        <p:tav tm="0">
                                          <p:val>
                                            <p:strVal val="#ppt_x"/>
                                          </p:val>
                                        </p:tav>
                                        <p:tav tm="100000">
                                          <p:val>
                                            <p:strVal val="#ppt_x"/>
                                          </p:val>
                                        </p:tav>
                                      </p:tavLst>
                                    </p:anim>
                                    <p:anim calcmode="lin" valueType="num">
                                      <p:cBhvr>
                                        <p:cTn id="43"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1000"/>
                                        <p:tgtEl>
                                          <p:spTgt spid="8">
                                            <p:txEl>
                                              <p:pRg st="0" end="0"/>
                                            </p:txEl>
                                          </p:spTgt>
                                        </p:tgtEl>
                                      </p:cBhvr>
                                    </p:animEffect>
                                    <p:anim calcmode="lin" valueType="num">
                                      <p:cBhvr>
                                        <p:cTn id="4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1000"/>
                                        <p:tgtEl>
                                          <p:spTgt spid="8">
                                            <p:txEl>
                                              <p:pRg st="1" end="1"/>
                                            </p:txEl>
                                          </p:spTgt>
                                        </p:tgtEl>
                                      </p:cBhvr>
                                    </p:animEffect>
                                    <p:anim calcmode="lin" valueType="num">
                                      <p:cBhvr>
                                        <p:cTn id="5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1000"/>
                                        <p:tgtEl>
                                          <p:spTgt spid="8">
                                            <p:txEl>
                                              <p:pRg st="2" end="2"/>
                                            </p:txEl>
                                          </p:spTgt>
                                        </p:tgtEl>
                                      </p:cBhvr>
                                    </p:animEffect>
                                    <p:anim calcmode="lin" valueType="num">
                                      <p:cBhvr>
                                        <p:cTn id="6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Effect transition="in" filter="fade">
                                      <p:cBhvr>
                                        <p:cTn id="69" dur="2000"/>
                                        <p:tgtEl>
                                          <p:spTgt spid="9">
                                            <p:txEl>
                                              <p:pRg st="0" end="0"/>
                                            </p:txEl>
                                          </p:spTgt>
                                        </p:tgtEl>
                                      </p:cBhvr>
                                    </p:animEffect>
                                    <p:anim calcmode="lin" valueType="num">
                                      <p:cBhvr>
                                        <p:cTn id="70"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71"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000"/>
                                        <p:tgtEl>
                                          <p:spTgt spid="10"/>
                                        </p:tgtEl>
                                      </p:cBhvr>
                                    </p:animEffect>
                                    <p:anim calcmode="lin" valueType="num">
                                      <p:cBhvr>
                                        <p:cTn id="77" dur="2000" fill="hold"/>
                                        <p:tgtEl>
                                          <p:spTgt spid="10"/>
                                        </p:tgtEl>
                                        <p:attrNameLst>
                                          <p:attrName>ppt_w</p:attrName>
                                        </p:attrNameLst>
                                      </p:cBhvr>
                                      <p:tavLst>
                                        <p:tav tm="0" fmla="#ppt_w*sin(2.5*pi*$)">
                                          <p:val>
                                            <p:fltVal val="0"/>
                                          </p:val>
                                        </p:tav>
                                        <p:tav tm="100000">
                                          <p:val>
                                            <p:fltVal val="1"/>
                                          </p:val>
                                        </p:tav>
                                      </p:tavLst>
                                    </p:anim>
                                    <p:anim calcmode="lin" valueType="num">
                                      <p:cBhvr>
                                        <p:cTn id="7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7" grpId="0" animBg="1"/>
      <p:bldP spid="8" grpId="0" build="p"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Étiquette 2"/>
          <p:cNvSpPr/>
          <p:nvPr/>
        </p:nvSpPr>
        <p:spPr>
          <a:xfrm>
            <a:off x="1617187" y="276531"/>
            <a:ext cx="5909626"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200" dirty="0">
                <a:solidFill>
                  <a:srgbClr val="C00000"/>
                </a:solidFill>
                <a:cs typeface="Al-Hadith1" pitchFamily="2" charset="-78"/>
              </a:rPr>
              <a:t>وظائف الحساب الذهني</a:t>
            </a:r>
            <a:endParaRPr lang="fr-FR" sz="3200" dirty="0">
              <a:solidFill>
                <a:srgbClr val="C00000"/>
              </a:solidFill>
              <a:cs typeface="Al-Hadith1" pitchFamily="2" charset="-78"/>
            </a:endParaRPr>
          </a:p>
        </p:txBody>
      </p:sp>
      <p:graphicFrame>
        <p:nvGraphicFramePr>
          <p:cNvPr id="4" name="عنصر نائب للمحتوى 3"/>
          <p:cNvGraphicFramePr>
            <a:graphicFrameLocks noGrp="1"/>
          </p:cNvGraphicFramePr>
          <p:nvPr>
            <p:extLst>
              <p:ext uri="{D42A27DB-BD31-4B8C-83A1-F6EECF244321}">
                <p14:modId xmlns:p14="http://schemas.microsoft.com/office/powerpoint/2010/main" val="1814125368"/>
              </p:ext>
            </p:extLst>
          </p:nvPr>
        </p:nvGraphicFramePr>
        <p:xfrm>
          <a:off x="143508" y="1595112"/>
          <a:ext cx="8856984" cy="5074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4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graphicEl>
                                              <a:dgm id="{C68759F6-70E4-49A7-8C96-73609369FF14}"/>
                                            </p:graphicEl>
                                          </p:spTgt>
                                        </p:tgtEl>
                                        <p:attrNameLst>
                                          <p:attrName>style.visibility</p:attrName>
                                        </p:attrNameLst>
                                      </p:cBhvr>
                                      <p:to>
                                        <p:strVal val="visible"/>
                                      </p:to>
                                    </p:set>
                                    <p:animEffect transition="in" filter="fade">
                                      <p:cBhvr>
                                        <p:cTn id="14" dur="2000"/>
                                        <p:tgtEl>
                                          <p:spTgt spid="4">
                                            <p:graphicEl>
                                              <a:dgm id="{C68759F6-70E4-49A7-8C96-73609369FF14}"/>
                                            </p:graphicEl>
                                          </p:spTgt>
                                        </p:tgtEl>
                                      </p:cBhvr>
                                    </p:animEffect>
                                    <p:anim calcmode="lin" valueType="num">
                                      <p:cBhvr>
                                        <p:cTn id="15" dur="2000" fill="hold"/>
                                        <p:tgtEl>
                                          <p:spTgt spid="4">
                                            <p:graphicEl>
                                              <a:dgm id="{C68759F6-70E4-49A7-8C96-73609369FF14}"/>
                                            </p:graphicEl>
                                          </p:spTgt>
                                        </p:tgtEl>
                                        <p:attrNameLst>
                                          <p:attrName>ppt_w</p:attrName>
                                        </p:attrNameLst>
                                      </p:cBhvr>
                                      <p:tavLst>
                                        <p:tav tm="0" fmla="#ppt_w*sin(2.5*pi*$)">
                                          <p:val>
                                            <p:fltVal val="0"/>
                                          </p:val>
                                        </p:tav>
                                        <p:tav tm="100000">
                                          <p:val>
                                            <p:fltVal val="1"/>
                                          </p:val>
                                        </p:tav>
                                      </p:tavLst>
                                    </p:anim>
                                    <p:anim calcmode="lin" valueType="num">
                                      <p:cBhvr>
                                        <p:cTn id="16" dur="2000" fill="hold"/>
                                        <p:tgtEl>
                                          <p:spTgt spid="4">
                                            <p:graphicEl>
                                              <a:dgm id="{C68759F6-70E4-49A7-8C96-73609369FF14}"/>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graphicEl>
                                              <a:dgm id="{D9F6D55C-5912-427C-A5E0-A9CE48E895CD}"/>
                                            </p:graphicEl>
                                          </p:spTgt>
                                        </p:tgtEl>
                                        <p:attrNameLst>
                                          <p:attrName>style.visibility</p:attrName>
                                        </p:attrNameLst>
                                      </p:cBhvr>
                                      <p:to>
                                        <p:strVal val="visible"/>
                                      </p:to>
                                    </p:set>
                                    <p:animEffect transition="in" filter="fade">
                                      <p:cBhvr>
                                        <p:cTn id="21" dur="2000"/>
                                        <p:tgtEl>
                                          <p:spTgt spid="4">
                                            <p:graphicEl>
                                              <a:dgm id="{D9F6D55C-5912-427C-A5E0-A9CE48E895CD}"/>
                                            </p:graphicEl>
                                          </p:spTgt>
                                        </p:tgtEl>
                                      </p:cBhvr>
                                    </p:animEffect>
                                    <p:anim calcmode="lin" valueType="num">
                                      <p:cBhvr>
                                        <p:cTn id="22" dur="2000" fill="hold"/>
                                        <p:tgtEl>
                                          <p:spTgt spid="4">
                                            <p:graphicEl>
                                              <a:dgm id="{D9F6D55C-5912-427C-A5E0-A9CE48E895CD}"/>
                                            </p:graphicEl>
                                          </p:spTgt>
                                        </p:tgtEl>
                                        <p:attrNameLst>
                                          <p:attrName>ppt_w</p:attrName>
                                        </p:attrNameLst>
                                      </p:cBhvr>
                                      <p:tavLst>
                                        <p:tav tm="0" fmla="#ppt_w*sin(2.5*pi*$)">
                                          <p:val>
                                            <p:fltVal val="0"/>
                                          </p:val>
                                        </p:tav>
                                        <p:tav tm="100000">
                                          <p:val>
                                            <p:fltVal val="1"/>
                                          </p:val>
                                        </p:tav>
                                      </p:tavLst>
                                    </p:anim>
                                    <p:anim calcmode="lin" valueType="num">
                                      <p:cBhvr>
                                        <p:cTn id="23" dur="2000" fill="hold"/>
                                        <p:tgtEl>
                                          <p:spTgt spid="4">
                                            <p:graphicEl>
                                              <a:dgm id="{D9F6D55C-5912-427C-A5E0-A9CE48E895CD}"/>
                                            </p:graphic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graphicEl>
                                              <a:dgm id="{65CD859B-A0BD-4973-A478-74163BE54E39}"/>
                                            </p:graphicEl>
                                          </p:spTgt>
                                        </p:tgtEl>
                                        <p:attrNameLst>
                                          <p:attrName>style.visibility</p:attrName>
                                        </p:attrNameLst>
                                      </p:cBhvr>
                                      <p:to>
                                        <p:strVal val="visible"/>
                                      </p:to>
                                    </p:set>
                                    <p:animEffect transition="in" filter="fade">
                                      <p:cBhvr>
                                        <p:cTn id="28" dur="2000"/>
                                        <p:tgtEl>
                                          <p:spTgt spid="4">
                                            <p:graphicEl>
                                              <a:dgm id="{65CD859B-A0BD-4973-A478-74163BE54E39}"/>
                                            </p:graphicEl>
                                          </p:spTgt>
                                        </p:tgtEl>
                                      </p:cBhvr>
                                    </p:animEffect>
                                    <p:anim calcmode="lin" valueType="num">
                                      <p:cBhvr>
                                        <p:cTn id="29" dur="2000" fill="hold"/>
                                        <p:tgtEl>
                                          <p:spTgt spid="4">
                                            <p:graphicEl>
                                              <a:dgm id="{65CD859B-A0BD-4973-A478-74163BE54E39}"/>
                                            </p:graphicEl>
                                          </p:spTgt>
                                        </p:tgtEl>
                                        <p:attrNameLst>
                                          <p:attrName>ppt_w</p:attrName>
                                        </p:attrNameLst>
                                      </p:cBhvr>
                                      <p:tavLst>
                                        <p:tav tm="0" fmla="#ppt_w*sin(2.5*pi*$)">
                                          <p:val>
                                            <p:fltVal val="0"/>
                                          </p:val>
                                        </p:tav>
                                        <p:tav tm="100000">
                                          <p:val>
                                            <p:fltVal val="1"/>
                                          </p:val>
                                        </p:tav>
                                      </p:tavLst>
                                    </p:anim>
                                    <p:anim calcmode="lin" valueType="num">
                                      <p:cBhvr>
                                        <p:cTn id="30" dur="2000" fill="hold"/>
                                        <p:tgtEl>
                                          <p:spTgt spid="4">
                                            <p:graphicEl>
                                              <a:dgm id="{65CD859B-A0BD-4973-A478-74163BE54E39}"/>
                                            </p:graphic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graphicEl>
                                              <a:dgm id="{1A698196-C4EC-4F12-BEF1-2C7FEF5D981C}"/>
                                            </p:graphicEl>
                                          </p:spTgt>
                                        </p:tgtEl>
                                        <p:attrNameLst>
                                          <p:attrName>style.visibility</p:attrName>
                                        </p:attrNameLst>
                                      </p:cBhvr>
                                      <p:to>
                                        <p:strVal val="visible"/>
                                      </p:to>
                                    </p:set>
                                    <p:animEffect transition="in" filter="fade">
                                      <p:cBhvr>
                                        <p:cTn id="35" dur="2000"/>
                                        <p:tgtEl>
                                          <p:spTgt spid="4">
                                            <p:graphicEl>
                                              <a:dgm id="{1A698196-C4EC-4F12-BEF1-2C7FEF5D981C}"/>
                                            </p:graphicEl>
                                          </p:spTgt>
                                        </p:tgtEl>
                                      </p:cBhvr>
                                    </p:animEffect>
                                    <p:anim calcmode="lin" valueType="num">
                                      <p:cBhvr>
                                        <p:cTn id="36" dur="2000" fill="hold"/>
                                        <p:tgtEl>
                                          <p:spTgt spid="4">
                                            <p:graphicEl>
                                              <a:dgm id="{1A698196-C4EC-4F12-BEF1-2C7FEF5D981C}"/>
                                            </p:graphicEl>
                                          </p:spTgt>
                                        </p:tgtEl>
                                        <p:attrNameLst>
                                          <p:attrName>ppt_w</p:attrName>
                                        </p:attrNameLst>
                                      </p:cBhvr>
                                      <p:tavLst>
                                        <p:tav tm="0" fmla="#ppt_w*sin(2.5*pi*$)">
                                          <p:val>
                                            <p:fltVal val="0"/>
                                          </p:val>
                                        </p:tav>
                                        <p:tav tm="100000">
                                          <p:val>
                                            <p:fltVal val="1"/>
                                          </p:val>
                                        </p:tav>
                                      </p:tavLst>
                                    </p:anim>
                                    <p:anim calcmode="lin" valueType="num">
                                      <p:cBhvr>
                                        <p:cTn id="37" dur="2000" fill="hold"/>
                                        <p:tgtEl>
                                          <p:spTgt spid="4">
                                            <p:graphicEl>
                                              <a:dgm id="{1A698196-C4EC-4F12-BEF1-2C7FEF5D981C}"/>
                                            </p:graphic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4">
                                            <p:graphicEl>
                                              <a:dgm id="{CBE4F660-3ED8-4C91-BE99-D6D318886BA7}"/>
                                            </p:graphicEl>
                                          </p:spTgt>
                                        </p:tgtEl>
                                        <p:attrNameLst>
                                          <p:attrName>style.visibility</p:attrName>
                                        </p:attrNameLst>
                                      </p:cBhvr>
                                      <p:to>
                                        <p:strVal val="visible"/>
                                      </p:to>
                                    </p:set>
                                    <p:animEffect transition="in" filter="fade">
                                      <p:cBhvr>
                                        <p:cTn id="42" dur="2000"/>
                                        <p:tgtEl>
                                          <p:spTgt spid="4">
                                            <p:graphicEl>
                                              <a:dgm id="{CBE4F660-3ED8-4C91-BE99-D6D318886BA7}"/>
                                            </p:graphicEl>
                                          </p:spTgt>
                                        </p:tgtEl>
                                      </p:cBhvr>
                                    </p:animEffect>
                                    <p:anim calcmode="lin" valueType="num">
                                      <p:cBhvr>
                                        <p:cTn id="43" dur="2000" fill="hold"/>
                                        <p:tgtEl>
                                          <p:spTgt spid="4">
                                            <p:graphicEl>
                                              <a:dgm id="{CBE4F660-3ED8-4C91-BE99-D6D318886BA7}"/>
                                            </p:graphicEl>
                                          </p:spTgt>
                                        </p:tgtEl>
                                        <p:attrNameLst>
                                          <p:attrName>ppt_w</p:attrName>
                                        </p:attrNameLst>
                                      </p:cBhvr>
                                      <p:tavLst>
                                        <p:tav tm="0" fmla="#ppt_w*sin(2.5*pi*$)">
                                          <p:val>
                                            <p:fltVal val="0"/>
                                          </p:val>
                                        </p:tav>
                                        <p:tav tm="100000">
                                          <p:val>
                                            <p:fltVal val="1"/>
                                          </p:val>
                                        </p:tav>
                                      </p:tavLst>
                                    </p:anim>
                                    <p:anim calcmode="lin" valueType="num">
                                      <p:cBhvr>
                                        <p:cTn id="44" dur="2000" fill="hold"/>
                                        <p:tgtEl>
                                          <p:spTgt spid="4">
                                            <p:graphicEl>
                                              <a:dgm id="{CBE4F660-3ED8-4C91-BE99-D6D318886BA7}"/>
                                            </p:graphic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4">
                                            <p:graphicEl>
                                              <a:dgm id="{197E340C-3086-438A-BA38-946CF0E52927}"/>
                                            </p:graphicEl>
                                          </p:spTgt>
                                        </p:tgtEl>
                                        <p:attrNameLst>
                                          <p:attrName>style.visibility</p:attrName>
                                        </p:attrNameLst>
                                      </p:cBhvr>
                                      <p:to>
                                        <p:strVal val="visible"/>
                                      </p:to>
                                    </p:set>
                                    <p:animEffect transition="in" filter="fade">
                                      <p:cBhvr>
                                        <p:cTn id="49" dur="2000"/>
                                        <p:tgtEl>
                                          <p:spTgt spid="4">
                                            <p:graphicEl>
                                              <a:dgm id="{197E340C-3086-438A-BA38-946CF0E52927}"/>
                                            </p:graphicEl>
                                          </p:spTgt>
                                        </p:tgtEl>
                                      </p:cBhvr>
                                    </p:animEffect>
                                    <p:anim calcmode="lin" valueType="num">
                                      <p:cBhvr>
                                        <p:cTn id="50" dur="2000" fill="hold"/>
                                        <p:tgtEl>
                                          <p:spTgt spid="4">
                                            <p:graphicEl>
                                              <a:dgm id="{197E340C-3086-438A-BA38-946CF0E52927}"/>
                                            </p:graphicEl>
                                          </p:spTgt>
                                        </p:tgtEl>
                                        <p:attrNameLst>
                                          <p:attrName>ppt_w</p:attrName>
                                        </p:attrNameLst>
                                      </p:cBhvr>
                                      <p:tavLst>
                                        <p:tav tm="0" fmla="#ppt_w*sin(2.5*pi*$)">
                                          <p:val>
                                            <p:fltVal val="0"/>
                                          </p:val>
                                        </p:tav>
                                        <p:tav tm="100000">
                                          <p:val>
                                            <p:fltVal val="1"/>
                                          </p:val>
                                        </p:tav>
                                      </p:tavLst>
                                    </p:anim>
                                    <p:anim calcmode="lin" valueType="num">
                                      <p:cBhvr>
                                        <p:cTn id="51" dur="2000" fill="hold"/>
                                        <p:tgtEl>
                                          <p:spTgt spid="4">
                                            <p:graphicEl>
                                              <a:dgm id="{197E340C-3086-438A-BA38-946CF0E52927}"/>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gner un rectangle avec un coin diagonal 9"/>
          <p:cNvSpPr/>
          <p:nvPr/>
        </p:nvSpPr>
        <p:spPr>
          <a:xfrm>
            <a:off x="8104622" y="466113"/>
            <a:ext cx="839537" cy="718545"/>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4" name="Rogner un rectangle avec un coin diagonal 13"/>
          <p:cNvSpPr/>
          <p:nvPr/>
        </p:nvSpPr>
        <p:spPr>
          <a:xfrm>
            <a:off x="4108174" y="464659"/>
            <a:ext cx="3981202" cy="72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4000" b="1" dirty="0">
                <a:solidFill>
                  <a:srgbClr val="C00000"/>
                </a:solidFill>
                <a:effectLst>
                  <a:outerShdw blurRad="38100" dist="38100" dir="2700000" algn="tl">
                    <a:srgbClr val="000000">
                      <a:alpha val="43137"/>
                    </a:srgbClr>
                  </a:outerShdw>
                </a:effectLst>
              </a:rPr>
              <a:t>أنشطة التعلم</a:t>
            </a:r>
            <a:endParaRPr lang="fr-FR" sz="4000" b="1" dirty="0">
              <a:solidFill>
                <a:srgbClr val="C00000"/>
              </a:solidFill>
              <a:effectLst>
                <a:outerShdw blurRad="38100" dist="38100" dir="2700000" algn="tl">
                  <a:srgbClr val="000000">
                    <a:alpha val="43137"/>
                  </a:srgbClr>
                </a:outerShdw>
              </a:effectLst>
            </a:endParaRPr>
          </a:p>
        </p:txBody>
      </p:sp>
      <p:sp>
        <p:nvSpPr>
          <p:cNvPr id="7" name="سهم: منحني 6"/>
          <p:cNvSpPr/>
          <p:nvPr/>
        </p:nvSpPr>
        <p:spPr>
          <a:xfrm rot="10800000">
            <a:off x="6451176" y="1184658"/>
            <a:ext cx="970041" cy="868595"/>
          </a:xfrm>
          <a:prstGeom prst="ben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مستطيل: زوايا مستديرة 7"/>
          <p:cNvSpPr/>
          <p:nvPr/>
        </p:nvSpPr>
        <p:spPr>
          <a:xfrm>
            <a:off x="172278" y="2266117"/>
            <a:ext cx="8786191" cy="4346714"/>
          </a:xfrm>
          <a:prstGeom prst="roundRect">
            <a:avLst/>
          </a:prstGeom>
          <a:solidFill>
            <a:schemeClr val="accent2">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اهتم الكتاب بحل المشكلات من خلال فقرتي أكتشف وأبحث معتمدا ثلاثة أبعاد هي:</a:t>
            </a:r>
          </a:p>
          <a:p>
            <a:pPr marL="457200" indent="-457200" algn="just" rtl="1">
              <a:buFont typeface="Arial" panose="020B0604020202020204" pitchFamily="34" charset="0"/>
              <a:buChar char="•"/>
            </a:pPr>
            <a:r>
              <a:rPr lang="ar-DZ" sz="3200" b="1" dirty="0">
                <a:solidFill>
                  <a:schemeClr val="tx1"/>
                </a:solidFill>
              </a:rPr>
              <a:t>اعتبار حل المشكلات منطلق </a:t>
            </a:r>
            <a:r>
              <a:rPr lang="ar-DZ" sz="3200" b="1" dirty="0" err="1">
                <a:solidFill>
                  <a:schemeClr val="tx1"/>
                </a:solidFill>
              </a:rPr>
              <a:t>لتعلمات</a:t>
            </a:r>
            <a:r>
              <a:rPr lang="ar-DZ" sz="3200" b="1" dirty="0">
                <a:solidFill>
                  <a:schemeClr val="tx1"/>
                </a:solidFill>
              </a:rPr>
              <a:t> جديدة تسمح للمتعلم بإعطاء دلالات </a:t>
            </a:r>
            <a:r>
              <a:rPr lang="ar-DZ" sz="3200" b="1" dirty="0" err="1">
                <a:solidFill>
                  <a:schemeClr val="tx1"/>
                </a:solidFill>
              </a:rPr>
              <a:t>لتعلماته</a:t>
            </a:r>
            <a:r>
              <a:rPr lang="ar-DZ" sz="3200" b="1" dirty="0">
                <a:solidFill>
                  <a:schemeClr val="tx1"/>
                </a:solidFill>
              </a:rPr>
              <a:t> وإدراك الفائدة من التحكم فيها</a:t>
            </a:r>
            <a:r>
              <a:rPr lang="ar-DZ" sz="3200" b="1" dirty="0" smtClean="0">
                <a:solidFill>
                  <a:schemeClr val="tx1"/>
                </a:solidFill>
              </a:rPr>
              <a:t>.</a:t>
            </a:r>
          </a:p>
          <a:p>
            <a:pPr marL="457200" indent="-457200" algn="just" rtl="1">
              <a:buFont typeface="Arial" panose="020B0604020202020204" pitchFamily="34" charset="0"/>
              <a:buChar char="•"/>
            </a:pPr>
            <a:r>
              <a:rPr lang="ar-DZ" sz="3200" b="1" dirty="0" smtClean="0">
                <a:solidFill>
                  <a:schemeClr val="tx1"/>
                </a:solidFill>
              </a:rPr>
              <a:t>تمكين التلميذ من إعادة استثمار معارفه لحل مشكلات جديدة وهو ما يسمح له بتدعيم مكتسباته وتوسيع توظيفها.</a:t>
            </a:r>
          </a:p>
          <a:p>
            <a:pPr marL="457200" indent="-457200" algn="just" rtl="1">
              <a:buFont typeface="Arial" panose="020B0604020202020204" pitchFamily="34" charset="0"/>
              <a:buChar char="•"/>
            </a:pPr>
            <a:r>
              <a:rPr lang="ar-DZ" sz="3200" b="1" dirty="0" smtClean="0">
                <a:solidFill>
                  <a:schemeClr val="tx1"/>
                </a:solidFill>
              </a:rPr>
              <a:t>مساعدة المتعلم على تنمية قدراته على البحث والشرح والتحليل والتواصل.</a:t>
            </a:r>
            <a:endParaRPr lang="ar-DZ" sz="3200" b="1" dirty="0">
              <a:solidFill>
                <a:schemeClr val="tx1"/>
              </a:solidFill>
            </a:endParaRPr>
          </a:p>
        </p:txBody>
      </p:sp>
      <p:sp>
        <p:nvSpPr>
          <p:cNvPr id="11" name="مستطيل: زاوية واحدة مستديرة 10"/>
          <p:cNvSpPr/>
          <p:nvPr/>
        </p:nvSpPr>
        <p:spPr>
          <a:xfrm>
            <a:off x="2645082" y="1410775"/>
            <a:ext cx="3758351" cy="720000"/>
          </a:xfrm>
          <a:prstGeom prst="round1Rect">
            <a:avLst>
              <a:gd name="adj" fmla="val 4243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حل المشكلات</a:t>
            </a:r>
            <a:endParaRPr lang="fr-FR"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0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3"/>
                                        </p:tgtEl>
                                        <p:attrNameLst>
                                          <p:attrName>style.color</p:attrName>
                                        </p:attrNameLst>
                                      </p:cBhvr>
                                      <p:by>
                                        <p:hsl h="0" s="-70588" l="0"/>
                                      </p:by>
                                    </p:animClr>
                                    <p:animClr clrSpc="hsl" dir="cw">
                                      <p:cBhvr>
                                        <p:cTn id="17" dur="500" fill="hold"/>
                                        <p:tgtEl>
                                          <p:spTgt spid="3"/>
                                        </p:tgtEl>
                                        <p:attrNameLst>
                                          <p:attrName>fillcolor</p:attrName>
                                        </p:attrNameLst>
                                      </p:cBhvr>
                                      <p:by>
                                        <p:hsl h="0" s="-70588" l="0"/>
                                      </p:by>
                                    </p:animClr>
                                    <p:animClr clrSpc="hsl" dir="cw">
                                      <p:cBhvr>
                                        <p:cTn id="18" dur="500" fill="hold"/>
                                        <p:tgtEl>
                                          <p:spTgt spid="3"/>
                                        </p:tgtEl>
                                        <p:attrNameLst>
                                          <p:attrName>stroke.color</p:attrName>
                                        </p:attrNameLst>
                                      </p:cBhvr>
                                      <p:by>
                                        <p:hsl h="0" s="-70588" l="0"/>
                                      </p:by>
                                    </p:animClr>
                                    <p:set>
                                      <p:cBhvr>
                                        <p:cTn id="19" dur="500" fill="hold"/>
                                        <p:tgtEl>
                                          <p:spTgt spid="3"/>
                                        </p:tgtEl>
                                        <p:attrNameLst>
                                          <p:attrName>fill.type</p:attrName>
                                        </p:attrNameLst>
                                      </p:cBhvr>
                                      <p:to>
                                        <p:strVal val="solid"/>
                                      </p:to>
                                    </p:set>
                                  </p:childTnLst>
                                </p:cTn>
                              </p:par>
                              <p:par>
                                <p:cTn id="20" presetID="25" presetClass="emph" presetSubtype="0" fill="hold" grpId="1"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anim calcmode="lin" valueType="num">
                                      <p:cBhvr>
                                        <p:cTn id="33" dur="2000" fill="hold"/>
                                        <p:tgtEl>
                                          <p:spTgt spid="11"/>
                                        </p:tgtEl>
                                        <p:attrNameLst>
                                          <p:attrName>ppt_w</p:attrName>
                                        </p:attrNameLst>
                                      </p:cBhvr>
                                      <p:tavLst>
                                        <p:tav tm="0" fmla="#ppt_w*sin(2.5*pi*$)">
                                          <p:val>
                                            <p:fltVal val="0"/>
                                          </p:val>
                                        </p:tav>
                                        <p:tav tm="100000">
                                          <p:val>
                                            <p:fltVal val="1"/>
                                          </p:val>
                                        </p:tav>
                                      </p:tavLst>
                                    </p:anim>
                                    <p:anim calcmode="lin" valueType="num">
                                      <p:cBhvr>
                                        <p:cTn id="3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1000"/>
                                        <p:tgtEl>
                                          <p:spTgt spid="8">
                                            <p:bg/>
                                          </p:spTgt>
                                        </p:tgtEl>
                                      </p:cBhvr>
                                    </p:animEffect>
                                    <p:anim calcmode="lin" valueType="num">
                                      <p:cBhvr>
                                        <p:cTn id="40" dur="1000" fill="hold"/>
                                        <p:tgtEl>
                                          <p:spTgt spid="8">
                                            <p:bg/>
                                          </p:spTgt>
                                        </p:tgtEl>
                                        <p:attrNameLst>
                                          <p:attrName>ppt_x</p:attrName>
                                        </p:attrNameLst>
                                      </p:cBhvr>
                                      <p:tavLst>
                                        <p:tav tm="0">
                                          <p:val>
                                            <p:strVal val="#ppt_x"/>
                                          </p:val>
                                        </p:tav>
                                        <p:tav tm="100000">
                                          <p:val>
                                            <p:strVal val="#ppt_x"/>
                                          </p:val>
                                        </p:tav>
                                      </p:tavLst>
                                    </p:anim>
                                    <p:anim calcmode="lin" valueType="num">
                                      <p:cBhvr>
                                        <p:cTn id="4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1000"/>
                                        <p:tgtEl>
                                          <p:spTgt spid="8">
                                            <p:txEl>
                                              <p:pRg st="1" end="1"/>
                                            </p:txEl>
                                          </p:spTgt>
                                        </p:tgtEl>
                                      </p:cBhvr>
                                    </p:animEffect>
                                    <p:anim calcmode="lin" valueType="num">
                                      <p:cBhvr>
                                        <p:cTn id="5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1000"/>
                                        <p:tgtEl>
                                          <p:spTgt spid="8">
                                            <p:txEl>
                                              <p:pRg st="2" end="2"/>
                                            </p:txEl>
                                          </p:spTgt>
                                        </p:tgtEl>
                                      </p:cBhvr>
                                    </p:animEffect>
                                    <p:anim calcmode="lin" valueType="num">
                                      <p:cBhvr>
                                        <p:cTn id="6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1000"/>
                                        <p:tgtEl>
                                          <p:spTgt spid="8">
                                            <p:txEl>
                                              <p:pRg st="3" end="3"/>
                                            </p:txEl>
                                          </p:spTgt>
                                        </p:tgtEl>
                                      </p:cBhvr>
                                    </p:animEffect>
                                    <p:anim calcmode="lin" valueType="num">
                                      <p:cBhvr>
                                        <p:cTn id="6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8" grpId="0" build="p" animBg="1"/>
      <p:bldP spid="11"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1476</Words>
  <Application>Microsoft Office PowerPoint</Application>
  <PresentationFormat>Affichage à l'écran (4:3)</PresentationFormat>
  <Paragraphs>189</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نسق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dc:creator>
  <cp:lastModifiedBy>p</cp:lastModifiedBy>
  <cp:revision>350</cp:revision>
  <dcterms:created xsi:type="dcterms:W3CDTF">2016-09-21T09:39:14Z</dcterms:created>
  <dcterms:modified xsi:type="dcterms:W3CDTF">2016-09-21T21:22:44Z</dcterms:modified>
</cp:coreProperties>
</file>